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440" r:id="rId2"/>
    <p:sldId id="2458" r:id="rId3"/>
    <p:sldId id="2510" r:id="rId4"/>
    <p:sldId id="2463" r:id="rId5"/>
    <p:sldId id="2472" r:id="rId6"/>
    <p:sldId id="2473" r:id="rId7"/>
    <p:sldId id="2475" r:id="rId8"/>
    <p:sldId id="2457" r:id="rId9"/>
    <p:sldId id="2561" r:id="rId10"/>
    <p:sldId id="2580" r:id="rId11"/>
    <p:sldId id="2564" r:id="rId12"/>
    <p:sldId id="2563" r:id="rId13"/>
    <p:sldId id="2562" r:id="rId14"/>
    <p:sldId id="2565" r:id="rId15"/>
    <p:sldId id="2566" r:id="rId16"/>
    <p:sldId id="2511" r:id="rId17"/>
    <p:sldId id="2567" r:id="rId18"/>
    <p:sldId id="2568" r:id="rId19"/>
    <p:sldId id="2569" r:id="rId20"/>
    <p:sldId id="2586" r:id="rId21"/>
    <p:sldId id="2570" r:id="rId22"/>
    <p:sldId id="2584" r:id="rId23"/>
    <p:sldId id="2571" r:id="rId24"/>
    <p:sldId id="2572" r:id="rId25"/>
    <p:sldId id="2573" r:id="rId26"/>
    <p:sldId id="2574" r:id="rId27"/>
    <p:sldId id="2582" r:id="rId28"/>
    <p:sldId id="2575" r:id="rId29"/>
    <p:sldId id="2583" r:id="rId30"/>
    <p:sldId id="2581" r:id="rId31"/>
    <p:sldId id="2577" r:id="rId32"/>
    <p:sldId id="2578" r:id="rId33"/>
    <p:sldId id="2585" r:id="rId34"/>
    <p:sldId id="2579" r:id="rId35"/>
    <p:sldId id="2502" r:id="rId3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54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pos="7678" userDrawn="1">
          <p15:clr>
            <a:srgbClr val="A4A3A4"/>
          </p15:clr>
        </p15:guide>
        <p15:guide id="10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C5CF"/>
    <a:srgbClr val="71DEB0"/>
    <a:srgbClr val="35D6AA"/>
    <a:srgbClr val="03CFD9"/>
    <a:srgbClr val="00DDE8"/>
    <a:srgbClr val="9C4392"/>
    <a:srgbClr val="F8B600"/>
    <a:srgbClr val="009CDB"/>
    <a:srgbClr val="01C0DA"/>
    <a:srgbClr val="00C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EAAC50-8963-2941-9510-32D7F259E29B}" v="188" dt="2022-04-19T14:33:09.768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3787" autoAdjust="0"/>
  </p:normalViewPr>
  <p:slideViewPr>
    <p:cSldViewPr snapToGrid="0" snapToObjects="1">
      <p:cViewPr varScale="1">
        <p:scale>
          <a:sx n="46" d="100"/>
          <a:sy n="46" d="100"/>
        </p:scale>
        <p:origin x="184" y="528"/>
      </p:cViewPr>
      <p:guideLst>
        <p:guide orient="horz" pos="8136"/>
        <p:guide pos="14254"/>
        <p:guide pos="1078"/>
        <p:guide orient="horz" pos="504"/>
        <p:guide pos="7678"/>
        <p:guide orient="horz" pos="43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's Awf Notes" userId="64bdcc10-638e-4a57-a21e-add6b244aa21" providerId="ADAL" clId="{7EEAAC50-8963-2941-9510-32D7F259E29B}"/>
    <pc:docChg chg="undo custSel addSld delSld modSld sldOrd">
      <pc:chgData name="Thomas's Awf Notes" userId="64bdcc10-638e-4a57-a21e-add6b244aa21" providerId="ADAL" clId="{7EEAAC50-8963-2941-9510-32D7F259E29B}" dt="2022-04-19T14:34:50.128" v="2108" actId="14861"/>
      <pc:docMkLst>
        <pc:docMk/>
      </pc:docMkLst>
      <pc:sldChg chg="addSp modSp mod">
        <pc:chgData name="Thomas's Awf Notes" userId="64bdcc10-638e-4a57-a21e-add6b244aa21" providerId="ADAL" clId="{7EEAAC50-8963-2941-9510-32D7F259E29B}" dt="2022-04-19T14:34:50.128" v="2108" actId="14861"/>
        <pc:sldMkLst>
          <pc:docMk/>
          <pc:sldMk cId="469906470" sldId="2440"/>
        </pc:sldMkLst>
        <pc:picChg chg="add mod">
          <ac:chgData name="Thomas's Awf Notes" userId="64bdcc10-638e-4a57-a21e-add6b244aa21" providerId="ADAL" clId="{7EEAAC50-8963-2941-9510-32D7F259E29B}" dt="2022-04-19T14:34:50.128" v="2108" actId="14861"/>
          <ac:picMkLst>
            <pc:docMk/>
            <pc:sldMk cId="469906470" sldId="2440"/>
            <ac:picMk id="2" creationId="{632159D6-BE6F-BBA9-5678-A870963A9CC0}"/>
          </ac:picMkLst>
        </pc:picChg>
      </pc:sldChg>
      <pc:sldChg chg="del">
        <pc:chgData name="Thomas's Awf Notes" userId="64bdcc10-638e-4a57-a21e-add6b244aa21" providerId="ADAL" clId="{7EEAAC50-8963-2941-9510-32D7F259E29B}" dt="2022-04-19T00:34:49.766" v="1316" actId="2696"/>
        <pc:sldMkLst>
          <pc:docMk/>
          <pc:sldMk cId="261209268" sldId="2450"/>
        </pc:sldMkLst>
      </pc:sldChg>
      <pc:sldChg chg="del">
        <pc:chgData name="Thomas's Awf Notes" userId="64bdcc10-638e-4a57-a21e-add6b244aa21" providerId="ADAL" clId="{7EEAAC50-8963-2941-9510-32D7F259E29B}" dt="2022-04-19T00:34:50.527" v="1317" actId="2696"/>
        <pc:sldMkLst>
          <pc:docMk/>
          <pc:sldMk cId="687592808" sldId="2451"/>
        </pc:sldMkLst>
      </pc:sldChg>
      <pc:sldChg chg="del">
        <pc:chgData name="Thomas's Awf Notes" userId="64bdcc10-638e-4a57-a21e-add6b244aa21" providerId="ADAL" clId="{7EEAAC50-8963-2941-9510-32D7F259E29B}" dt="2022-04-19T00:34:51.123" v="1318" actId="2696"/>
        <pc:sldMkLst>
          <pc:docMk/>
          <pc:sldMk cId="762819549" sldId="2452"/>
        </pc:sldMkLst>
      </pc:sldChg>
      <pc:sldChg chg="del">
        <pc:chgData name="Thomas's Awf Notes" userId="64bdcc10-638e-4a57-a21e-add6b244aa21" providerId="ADAL" clId="{7EEAAC50-8963-2941-9510-32D7F259E29B}" dt="2022-04-19T00:34:52.946" v="1319" actId="2696"/>
        <pc:sldMkLst>
          <pc:docMk/>
          <pc:sldMk cId="230787453" sldId="2453"/>
        </pc:sldMkLst>
      </pc:sldChg>
      <pc:sldChg chg="addSp delSp modSp mod">
        <pc:chgData name="Thomas's Awf Notes" userId="64bdcc10-638e-4a57-a21e-add6b244aa21" providerId="ADAL" clId="{7EEAAC50-8963-2941-9510-32D7F259E29B}" dt="2022-04-18T23:06:34.101" v="575" actId="1076"/>
        <pc:sldMkLst>
          <pc:docMk/>
          <pc:sldMk cId="734149669" sldId="2457"/>
        </pc:sldMkLst>
        <pc:spChg chg="del">
          <ac:chgData name="Thomas's Awf Notes" userId="64bdcc10-638e-4a57-a21e-add6b244aa21" providerId="ADAL" clId="{7EEAAC50-8963-2941-9510-32D7F259E29B}" dt="2022-04-18T23:01:15.402" v="515" actId="478"/>
          <ac:spMkLst>
            <pc:docMk/>
            <pc:sldMk cId="734149669" sldId="2457"/>
            <ac:spMk id="2" creationId="{00000000-0000-0000-0000-000000000000}"/>
          </ac:spMkLst>
        </pc:spChg>
        <pc:spChg chg="add del mod">
          <ac:chgData name="Thomas's Awf Notes" userId="64bdcc10-638e-4a57-a21e-add6b244aa21" providerId="ADAL" clId="{7EEAAC50-8963-2941-9510-32D7F259E29B}" dt="2022-04-18T22:59:38.072" v="499" actId="478"/>
          <ac:spMkLst>
            <pc:docMk/>
            <pc:sldMk cId="734149669" sldId="2457"/>
            <ac:spMk id="5" creationId="{096D6A45-AE4F-AEAA-39A9-681CE0D6A5F9}"/>
          </ac:spMkLst>
        </pc:spChg>
        <pc:spChg chg="add del mod">
          <ac:chgData name="Thomas's Awf Notes" userId="64bdcc10-638e-4a57-a21e-add6b244aa21" providerId="ADAL" clId="{7EEAAC50-8963-2941-9510-32D7F259E29B}" dt="2022-04-18T22:59:40.533" v="500" actId="478"/>
          <ac:spMkLst>
            <pc:docMk/>
            <pc:sldMk cId="734149669" sldId="2457"/>
            <ac:spMk id="8" creationId="{2522F5E9-E7DB-CB22-B92F-8EBF736761B9}"/>
          </ac:spMkLst>
        </pc:spChg>
        <pc:spChg chg="add del mod">
          <ac:chgData name="Thomas's Awf Notes" userId="64bdcc10-638e-4a57-a21e-add6b244aa21" providerId="ADAL" clId="{7EEAAC50-8963-2941-9510-32D7F259E29B}" dt="2022-04-18T23:00:09.269" v="509" actId="478"/>
          <ac:spMkLst>
            <pc:docMk/>
            <pc:sldMk cId="734149669" sldId="2457"/>
            <ac:spMk id="11" creationId="{8219FEAC-C288-2AE5-4524-9756F7D75430}"/>
          </ac:spMkLst>
        </pc:spChg>
        <pc:spChg chg="del">
          <ac:chgData name="Thomas's Awf Notes" userId="64bdcc10-638e-4a57-a21e-add6b244aa21" providerId="ADAL" clId="{7EEAAC50-8963-2941-9510-32D7F259E29B}" dt="2022-04-18T22:59:28.050" v="494" actId="478"/>
          <ac:spMkLst>
            <pc:docMk/>
            <pc:sldMk cId="734149669" sldId="2457"/>
            <ac:spMk id="13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2:58:57.001" v="489" actId="478"/>
          <ac:spMkLst>
            <pc:docMk/>
            <pc:sldMk cId="734149669" sldId="2457"/>
            <ac:spMk id="14" creationId="{00000000-0000-0000-0000-000000000000}"/>
          </ac:spMkLst>
        </pc:spChg>
        <pc:spChg chg="add del mod">
          <ac:chgData name="Thomas's Awf Notes" userId="64bdcc10-638e-4a57-a21e-add6b244aa21" providerId="ADAL" clId="{7EEAAC50-8963-2941-9510-32D7F259E29B}" dt="2022-04-18T23:01:23.099" v="519" actId="478"/>
          <ac:spMkLst>
            <pc:docMk/>
            <pc:sldMk cId="734149669" sldId="2457"/>
            <ac:spMk id="17" creationId="{BC4AA1B0-A0F4-83FD-85BE-1F28FCBA0174}"/>
          </ac:spMkLst>
        </pc:spChg>
        <pc:spChg chg="add del mod">
          <ac:chgData name="Thomas's Awf Notes" userId="64bdcc10-638e-4a57-a21e-add6b244aa21" providerId="ADAL" clId="{7EEAAC50-8963-2941-9510-32D7F259E29B}" dt="2022-04-18T23:05:36.780" v="563" actId="478"/>
          <ac:spMkLst>
            <pc:docMk/>
            <pc:sldMk cId="734149669" sldId="2457"/>
            <ac:spMk id="20" creationId="{A2DFD40B-9524-50E5-B810-731544177721}"/>
          </ac:spMkLst>
        </pc:spChg>
        <pc:spChg chg="del">
          <ac:chgData name="Thomas's Awf Notes" userId="64bdcc10-638e-4a57-a21e-add6b244aa21" providerId="ADAL" clId="{7EEAAC50-8963-2941-9510-32D7F259E29B}" dt="2022-04-18T22:59:46.492" v="502" actId="478"/>
          <ac:spMkLst>
            <pc:docMk/>
            <pc:sldMk cId="734149669" sldId="2457"/>
            <ac:spMk id="25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8T23:01:43.512" v="545" actId="313"/>
          <ac:spMkLst>
            <pc:docMk/>
            <pc:sldMk cId="734149669" sldId="2457"/>
            <ac:spMk id="29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01:39.482" v="544" actId="478"/>
          <ac:spMkLst>
            <pc:docMk/>
            <pc:sldMk cId="734149669" sldId="2457"/>
            <ac:spMk id="32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01:55.664" v="549" actId="478"/>
          <ac:spMkLst>
            <pc:docMk/>
            <pc:sldMk cId="734149669" sldId="2457"/>
            <ac:spMk id="38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01:51.433" v="548" actId="478"/>
          <ac:spMkLst>
            <pc:docMk/>
            <pc:sldMk cId="734149669" sldId="2457"/>
            <ac:spMk id="39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2:59:30.442" v="495" actId="478"/>
          <ac:spMkLst>
            <pc:docMk/>
            <pc:sldMk cId="734149669" sldId="2457"/>
            <ac:spMk id="40" creationId="{00000000-0000-0000-0000-000000000000}"/>
          </ac:spMkLst>
        </pc:spChg>
        <pc:spChg chg="del mod">
          <ac:chgData name="Thomas's Awf Notes" userId="64bdcc10-638e-4a57-a21e-add6b244aa21" providerId="ADAL" clId="{7EEAAC50-8963-2941-9510-32D7F259E29B}" dt="2022-04-18T23:01:48.963" v="547" actId="478"/>
          <ac:spMkLst>
            <pc:docMk/>
            <pc:sldMk cId="734149669" sldId="2457"/>
            <ac:spMk id="41" creationId="{00000000-0000-0000-0000-000000000000}"/>
          </ac:spMkLst>
        </pc:spChg>
        <pc:picChg chg="add mod">
          <ac:chgData name="Thomas's Awf Notes" userId="64bdcc10-638e-4a57-a21e-add6b244aa21" providerId="ADAL" clId="{7EEAAC50-8963-2941-9510-32D7F259E29B}" dt="2022-04-18T23:06:24.137" v="569" actId="1076"/>
          <ac:picMkLst>
            <pc:docMk/>
            <pc:sldMk cId="734149669" sldId="2457"/>
            <ac:picMk id="4" creationId="{2CC0C5C9-FED9-2EC2-8A5B-413B3BCBE2FF}"/>
          </ac:picMkLst>
        </pc:picChg>
        <pc:picChg chg="add mod">
          <ac:chgData name="Thomas's Awf Notes" userId="64bdcc10-638e-4a57-a21e-add6b244aa21" providerId="ADAL" clId="{7EEAAC50-8963-2941-9510-32D7F259E29B}" dt="2022-04-18T23:06:26.869" v="571" actId="1076"/>
          <ac:picMkLst>
            <pc:docMk/>
            <pc:sldMk cId="734149669" sldId="2457"/>
            <ac:picMk id="7" creationId="{0E838084-5021-6F80-9E5E-FFA98C02375A}"/>
          </ac:picMkLst>
        </pc:picChg>
        <pc:picChg chg="add mod">
          <ac:chgData name="Thomas's Awf Notes" userId="64bdcc10-638e-4a57-a21e-add6b244aa21" providerId="ADAL" clId="{7EEAAC50-8963-2941-9510-32D7F259E29B}" dt="2022-04-18T23:06:25.529" v="570" actId="1076"/>
          <ac:picMkLst>
            <pc:docMk/>
            <pc:sldMk cId="734149669" sldId="2457"/>
            <ac:picMk id="10" creationId="{2DA30F1A-487D-0293-0BDA-0BBE870D48F8}"/>
          </ac:picMkLst>
        </pc:picChg>
        <pc:picChg chg="add mod">
          <ac:chgData name="Thomas's Awf Notes" userId="64bdcc10-638e-4a57-a21e-add6b244aa21" providerId="ADAL" clId="{7EEAAC50-8963-2941-9510-32D7F259E29B}" dt="2022-04-18T23:06:28.648" v="572" actId="1076"/>
          <ac:picMkLst>
            <pc:docMk/>
            <pc:sldMk cId="734149669" sldId="2457"/>
            <ac:picMk id="16" creationId="{DEE46FB3-9BA6-FD22-FE32-7CFDB482E625}"/>
          </ac:picMkLst>
        </pc:picChg>
        <pc:picChg chg="add mod">
          <ac:chgData name="Thomas's Awf Notes" userId="64bdcc10-638e-4a57-a21e-add6b244aa21" providerId="ADAL" clId="{7EEAAC50-8963-2941-9510-32D7F259E29B}" dt="2022-04-18T23:06:30.457" v="573" actId="1076"/>
          <ac:picMkLst>
            <pc:docMk/>
            <pc:sldMk cId="734149669" sldId="2457"/>
            <ac:picMk id="19" creationId="{1A5FD52F-A2FF-B80D-E8B3-C1F564DF5AEB}"/>
          </ac:picMkLst>
        </pc:picChg>
        <pc:picChg chg="add mod">
          <ac:chgData name="Thomas's Awf Notes" userId="64bdcc10-638e-4a57-a21e-add6b244aa21" providerId="ADAL" clId="{7EEAAC50-8963-2941-9510-32D7F259E29B}" dt="2022-04-18T23:06:31.765" v="574" actId="1076"/>
          <ac:picMkLst>
            <pc:docMk/>
            <pc:sldMk cId="734149669" sldId="2457"/>
            <ac:picMk id="1026" creationId="{4CACBCED-2EFA-81B2-83FC-361003F06304}"/>
          </ac:picMkLst>
        </pc:picChg>
        <pc:picChg chg="add mod">
          <ac:chgData name="Thomas's Awf Notes" userId="64bdcc10-638e-4a57-a21e-add6b244aa21" providerId="ADAL" clId="{7EEAAC50-8963-2941-9510-32D7F259E29B}" dt="2022-04-18T23:06:34.101" v="575" actId="1076"/>
          <ac:picMkLst>
            <pc:docMk/>
            <pc:sldMk cId="734149669" sldId="2457"/>
            <ac:picMk id="1028" creationId="{C6F0D983-AC6D-3338-1BB6-16A3922E201D}"/>
          </ac:picMkLst>
        </pc:picChg>
      </pc:sldChg>
      <pc:sldChg chg="addSp delSp modSp mod">
        <pc:chgData name="Thomas's Awf Notes" userId="64bdcc10-638e-4a57-a21e-add6b244aa21" providerId="ADAL" clId="{7EEAAC50-8963-2941-9510-32D7F259E29B}" dt="2022-04-19T00:40:38.049" v="1641" actId="20577"/>
        <pc:sldMkLst>
          <pc:docMk/>
          <pc:sldMk cId="396543753" sldId="2458"/>
        </pc:sldMkLst>
        <pc:spChg chg="add mod">
          <ac:chgData name="Thomas's Awf Notes" userId="64bdcc10-638e-4a57-a21e-add6b244aa21" providerId="ADAL" clId="{7EEAAC50-8963-2941-9510-32D7F259E29B}" dt="2022-04-19T00:40:38.049" v="1641" actId="20577"/>
          <ac:spMkLst>
            <pc:docMk/>
            <pc:sldMk cId="396543753" sldId="2458"/>
            <ac:spMk id="22" creationId="{7500B33E-B4DD-D783-473E-9A1EC5233887}"/>
          </ac:spMkLst>
        </pc:spChg>
        <pc:spChg chg="mod">
          <ac:chgData name="Thomas's Awf Notes" userId="64bdcc10-638e-4a57-a21e-add6b244aa21" providerId="ADAL" clId="{7EEAAC50-8963-2941-9510-32D7F259E29B}" dt="2022-04-19T00:40:16.435" v="1615" actId="1076"/>
          <ac:spMkLst>
            <pc:docMk/>
            <pc:sldMk cId="396543753" sldId="2458"/>
            <ac:spMk id="23" creationId="{00000000-0000-0000-0000-000000000000}"/>
          </ac:spMkLst>
        </pc:spChg>
        <pc:spChg chg="del mod">
          <ac:chgData name="Thomas's Awf Notes" userId="64bdcc10-638e-4a57-a21e-add6b244aa21" providerId="ADAL" clId="{7EEAAC50-8963-2941-9510-32D7F259E29B}" dt="2022-04-19T00:39:44.560" v="1607" actId="478"/>
          <ac:spMkLst>
            <pc:docMk/>
            <pc:sldMk cId="396543753" sldId="2458"/>
            <ac:spMk id="24" creationId="{00000000-0000-0000-0000-000000000000}"/>
          </ac:spMkLst>
        </pc:spChg>
        <pc:spChg chg="add del mod">
          <ac:chgData name="Thomas's Awf Notes" userId="64bdcc10-638e-4a57-a21e-add6b244aa21" providerId="ADAL" clId="{7EEAAC50-8963-2941-9510-32D7F259E29B}" dt="2022-04-19T00:39:46.650" v="1608" actId="478"/>
          <ac:spMkLst>
            <pc:docMk/>
            <pc:sldMk cId="396543753" sldId="2458"/>
            <ac:spMk id="25" creationId="{4441740B-70BE-92E3-6E5F-715B7EB89EAB}"/>
          </ac:spMkLst>
        </pc:spChg>
        <pc:spChg chg="add mod">
          <ac:chgData name="Thomas's Awf Notes" userId="64bdcc10-638e-4a57-a21e-add6b244aa21" providerId="ADAL" clId="{7EEAAC50-8963-2941-9510-32D7F259E29B}" dt="2022-04-19T00:40:05.473" v="1612" actId="1076"/>
          <ac:spMkLst>
            <pc:docMk/>
            <pc:sldMk cId="396543753" sldId="2458"/>
            <ac:spMk id="26" creationId="{1B87B03D-236C-8A9E-6A7F-53CD9739F3D0}"/>
          </ac:spMkLst>
        </pc:spChg>
        <pc:spChg chg="add del mod">
          <ac:chgData name="Thomas's Awf Notes" userId="64bdcc10-638e-4a57-a21e-add6b244aa21" providerId="ADAL" clId="{7EEAAC50-8963-2941-9510-32D7F259E29B}" dt="2022-04-19T00:39:34.533" v="1603" actId="478"/>
          <ac:spMkLst>
            <pc:docMk/>
            <pc:sldMk cId="396543753" sldId="2458"/>
            <ac:spMk id="27" creationId="{CD490F5B-4A90-E508-7BDE-B37B2563B509}"/>
          </ac:spMkLst>
        </pc:spChg>
        <pc:spChg chg="add mod">
          <ac:chgData name="Thomas's Awf Notes" userId="64bdcc10-638e-4a57-a21e-add6b244aa21" providerId="ADAL" clId="{7EEAAC50-8963-2941-9510-32D7F259E29B}" dt="2022-04-18T22:39:53.913" v="151" actId="20577"/>
          <ac:spMkLst>
            <pc:docMk/>
            <pc:sldMk cId="396543753" sldId="2458"/>
            <ac:spMk id="28" creationId="{26099733-0251-4B3A-CDBD-CA6C6336DEA7}"/>
          </ac:spMkLst>
        </pc:spChg>
        <pc:spChg chg="add mod">
          <ac:chgData name="Thomas's Awf Notes" userId="64bdcc10-638e-4a57-a21e-add6b244aa21" providerId="ADAL" clId="{7EEAAC50-8963-2941-9510-32D7F259E29B}" dt="2022-04-18T22:40:11.337" v="155" actId="20577"/>
          <ac:spMkLst>
            <pc:docMk/>
            <pc:sldMk cId="396543753" sldId="2458"/>
            <ac:spMk id="29" creationId="{5A714CB2-B483-B1DF-5FCB-165E9C5C91CF}"/>
          </ac:spMkLst>
        </pc:spChg>
        <pc:spChg chg="mod">
          <ac:chgData name="Thomas's Awf Notes" userId="64bdcc10-638e-4a57-a21e-add6b244aa21" providerId="ADAL" clId="{7EEAAC50-8963-2941-9510-32D7F259E29B}" dt="2022-04-19T00:40:09.807" v="1613" actId="1076"/>
          <ac:spMkLst>
            <pc:docMk/>
            <pc:sldMk cId="396543753" sldId="2458"/>
            <ac:spMk id="38" creationId="{00000000-0000-0000-0000-000000000000}"/>
          </ac:spMkLst>
        </pc:spChg>
        <pc:spChg chg="del mod">
          <ac:chgData name="Thomas's Awf Notes" userId="64bdcc10-638e-4a57-a21e-add6b244aa21" providerId="ADAL" clId="{7EEAAC50-8963-2941-9510-32D7F259E29B}" dt="2022-04-19T00:39:37.170" v="1604" actId="478"/>
          <ac:spMkLst>
            <pc:docMk/>
            <pc:sldMk cId="396543753" sldId="2458"/>
            <ac:spMk id="39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9T00:40:13.218" v="1614" actId="1076"/>
          <ac:spMkLst>
            <pc:docMk/>
            <pc:sldMk cId="396543753" sldId="2458"/>
            <ac:spMk id="41" creationId="{00000000-0000-0000-0000-000000000000}"/>
          </ac:spMkLst>
        </pc:spChg>
        <pc:spChg chg="del mod">
          <ac:chgData name="Thomas's Awf Notes" userId="64bdcc10-638e-4a57-a21e-add6b244aa21" providerId="ADAL" clId="{7EEAAC50-8963-2941-9510-32D7F259E29B}" dt="2022-04-19T00:39:40.409" v="1606" actId="478"/>
          <ac:spMkLst>
            <pc:docMk/>
            <pc:sldMk cId="396543753" sldId="2458"/>
            <ac:spMk id="42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9T00:40:01.646" v="1611" actId="1076"/>
          <ac:spMkLst>
            <pc:docMk/>
            <pc:sldMk cId="396543753" sldId="2458"/>
            <ac:spMk id="49" creationId="{00000000-0000-0000-0000-000000000000}"/>
          </ac:spMkLst>
        </pc:spChg>
        <pc:spChg chg="del mod">
          <ac:chgData name="Thomas's Awf Notes" userId="64bdcc10-638e-4a57-a21e-add6b244aa21" providerId="ADAL" clId="{7EEAAC50-8963-2941-9510-32D7F259E29B}" dt="2022-04-19T00:39:31.681" v="1602" actId="478"/>
          <ac:spMkLst>
            <pc:docMk/>
            <pc:sldMk cId="396543753" sldId="2458"/>
            <ac:spMk id="50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9T00:39:53.619" v="1609" actId="1076"/>
          <ac:spMkLst>
            <pc:docMk/>
            <pc:sldMk cId="396543753" sldId="2458"/>
            <ac:spMk id="52" creationId="{00000000-0000-0000-0000-000000000000}"/>
          </ac:spMkLst>
        </pc:spChg>
        <pc:spChg chg="del mod">
          <ac:chgData name="Thomas's Awf Notes" userId="64bdcc10-638e-4a57-a21e-add6b244aa21" providerId="ADAL" clId="{7EEAAC50-8963-2941-9510-32D7F259E29B}" dt="2022-04-19T00:39:25.773" v="1600" actId="478"/>
          <ac:spMkLst>
            <pc:docMk/>
            <pc:sldMk cId="396543753" sldId="2458"/>
            <ac:spMk id="53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9T00:39:57.424" v="1610" actId="1076"/>
          <ac:spMkLst>
            <pc:docMk/>
            <pc:sldMk cId="396543753" sldId="2458"/>
            <ac:spMk id="55" creationId="{00000000-0000-0000-0000-000000000000}"/>
          </ac:spMkLst>
        </pc:spChg>
        <pc:spChg chg="del mod">
          <ac:chgData name="Thomas's Awf Notes" userId="64bdcc10-638e-4a57-a21e-add6b244aa21" providerId="ADAL" clId="{7EEAAC50-8963-2941-9510-32D7F259E29B}" dt="2022-04-19T00:39:28.546" v="1601" actId="478"/>
          <ac:spMkLst>
            <pc:docMk/>
            <pc:sldMk cId="396543753" sldId="2458"/>
            <ac:spMk id="56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8T22:38:13.611" v="73" actId="1076"/>
          <ac:spMkLst>
            <pc:docMk/>
            <pc:sldMk cId="396543753" sldId="2458"/>
            <ac:spMk id="62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8T22:39:49.451" v="150" actId="1035"/>
          <ac:spMkLst>
            <pc:docMk/>
            <pc:sldMk cId="396543753" sldId="2458"/>
            <ac:spMk id="81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8T22:39:49.451" v="150" actId="1035"/>
          <ac:spMkLst>
            <pc:docMk/>
            <pc:sldMk cId="396543753" sldId="2458"/>
            <ac:spMk id="82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8T22:39:49.451" v="150" actId="1035"/>
          <ac:spMkLst>
            <pc:docMk/>
            <pc:sldMk cId="396543753" sldId="2458"/>
            <ac:spMk id="83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8T22:40:06.048" v="154" actId="20577"/>
          <ac:spMkLst>
            <pc:docMk/>
            <pc:sldMk cId="396543753" sldId="2458"/>
            <ac:spMk id="84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8T22:39:59.050" v="152" actId="20577"/>
          <ac:spMkLst>
            <pc:docMk/>
            <pc:sldMk cId="396543753" sldId="2458"/>
            <ac:spMk id="85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8T22:40:02.983" v="153" actId="20577"/>
          <ac:spMkLst>
            <pc:docMk/>
            <pc:sldMk cId="396543753" sldId="2458"/>
            <ac:spMk id="86" creationId="{00000000-0000-0000-0000-000000000000}"/>
          </ac:spMkLst>
        </pc:spChg>
        <pc:cxnChg chg="mod">
          <ac:chgData name="Thomas's Awf Notes" userId="64bdcc10-638e-4a57-a21e-add6b244aa21" providerId="ADAL" clId="{7EEAAC50-8963-2941-9510-32D7F259E29B}" dt="2022-04-18T22:38:16.202" v="74" actId="1076"/>
          <ac:cxnSpMkLst>
            <pc:docMk/>
            <pc:sldMk cId="396543753" sldId="2458"/>
            <ac:cxnSpMk id="73" creationId="{00000000-0000-0000-0000-000000000000}"/>
          </ac:cxnSpMkLst>
        </pc:cxnChg>
      </pc:sldChg>
      <pc:sldChg chg="del">
        <pc:chgData name="Thomas's Awf Notes" userId="64bdcc10-638e-4a57-a21e-add6b244aa21" providerId="ADAL" clId="{7EEAAC50-8963-2941-9510-32D7F259E29B}" dt="2022-04-19T00:34:17.397" v="1267" actId="2696"/>
        <pc:sldMkLst>
          <pc:docMk/>
          <pc:sldMk cId="1599955798" sldId="2462"/>
        </pc:sldMkLst>
      </pc:sldChg>
      <pc:sldChg chg="addSp delSp modSp mod">
        <pc:chgData name="Thomas's Awf Notes" userId="64bdcc10-638e-4a57-a21e-add6b244aa21" providerId="ADAL" clId="{7EEAAC50-8963-2941-9510-32D7F259E29B}" dt="2022-04-18T23:34:43.391" v="952" actId="2710"/>
        <pc:sldMkLst>
          <pc:docMk/>
          <pc:sldMk cId="858327398" sldId="2463"/>
        </pc:sldMkLst>
        <pc:spChg chg="add del">
          <ac:chgData name="Thomas's Awf Notes" userId="64bdcc10-638e-4a57-a21e-add6b244aa21" providerId="ADAL" clId="{7EEAAC50-8963-2941-9510-32D7F259E29B}" dt="2022-04-18T22:43:33.163" v="270" actId="931"/>
          <ac:spMkLst>
            <pc:docMk/>
            <pc:sldMk cId="858327398" sldId="2463"/>
            <ac:spMk id="2" creationId="{00000000-0000-0000-0000-000000000000}"/>
          </ac:spMkLst>
        </pc:spChg>
        <pc:spChg chg="add del mod">
          <ac:chgData name="Thomas's Awf Notes" userId="64bdcc10-638e-4a57-a21e-add6b244aa21" providerId="ADAL" clId="{7EEAAC50-8963-2941-9510-32D7F259E29B}" dt="2022-04-18T22:43:04.356" v="259" actId="931"/>
          <ac:spMkLst>
            <pc:docMk/>
            <pc:sldMk cId="858327398" sldId="2463"/>
            <ac:spMk id="5" creationId="{508303AB-5DAB-0F13-CC02-F6B8D6A3948F}"/>
          </ac:spMkLst>
        </pc:spChg>
        <pc:spChg chg="add del mod">
          <ac:chgData name="Thomas's Awf Notes" userId="64bdcc10-638e-4a57-a21e-add6b244aa21" providerId="ADAL" clId="{7EEAAC50-8963-2941-9510-32D7F259E29B}" dt="2022-04-18T22:43:01.273" v="257" actId="931"/>
          <ac:spMkLst>
            <pc:docMk/>
            <pc:sldMk cId="858327398" sldId="2463"/>
            <ac:spMk id="10" creationId="{DC1C0F5F-8C51-BF36-761A-F056D31BCB03}"/>
          </ac:spMkLst>
        </pc:spChg>
        <pc:spChg chg="add del mod">
          <ac:chgData name="Thomas's Awf Notes" userId="64bdcc10-638e-4a57-a21e-add6b244aa21" providerId="ADAL" clId="{7EEAAC50-8963-2941-9510-32D7F259E29B}" dt="2022-04-18T22:43:18.006" v="264" actId="931"/>
          <ac:spMkLst>
            <pc:docMk/>
            <pc:sldMk cId="858327398" sldId="2463"/>
            <ac:spMk id="13" creationId="{3A0B7C25-02E8-D73F-D1E7-BEEFC3A12FAA}"/>
          </ac:spMkLst>
        </pc:spChg>
        <pc:spChg chg="add del mod">
          <ac:chgData name="Thomas's Awf Notes" userId="64bdcc10-638e-4a57-a21e-add6b244aa21" providerId="ADAL" clId="{7EEAAC50-8963-2941-9510-32D7F259E29B}" dt="2022-04-18T22:43:22.130" v="269" actId="931"/>
          <ac:spMkLst>
            <pc:docMk/>
            <pc:sldMk cId="858327398" sldId="2463"/>
            <ac:spMk id="16" creationId="{F0D08F11-2568-5E98-880B-66D15896BC5A}"/>
          </ac:spMkLst>
        </pc:spChg>
        <pc:spChg chg="mod">
          <ac:chgData name="Thomas's Awf Notes" userId="64bdcc10-638e-4a57-a21e-add6b244aa21" providerId="ADAL" clId="{7EEAAC50-8963-2941-9510-32D7F259E29B}" dt="2022-04-18T22:44:32.061" v="277" actId="790"/>
          <ac:spMkLst>
            <pc:docMk/>
            <pc:sldMk cId="858327398" sldId="2463"/>
            <ac:spMk id="29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8T23:34:43.391" v="952" actId="2710"/>
          <ac:spMkLst>
            <pc:docMk/>
            <pc:sldMk cId="858327398" sldId="2463"/>
            <ac:spMk id="32" creationId="{00000000-0000-0000-0000-000000000000}"/>
          </ac:spMkLst>
        </pc:spChg>
        <pc:picChg chg="add del mod">
          <ac:chgData name="Thomas's Awf Notes" userId="64bdcc10-638e-4a57-a21e-add6b244aa21" providerId="ADAL" clId="{7EEAAC50-8963-2941-9510-32D7F259E29B}" dt="2022-04-18T22:43:04.356" v="259" actId="931"/>
          <ac:picMkLst>
            <pc:docMk/>
            <pc:sldMk cId="858327398" sldId="2463"/>
            <ac:picMk id="4" creationId="{6B3C7245-4DEB-C856-C7DB-C8176B69A846}"/>
          </ac:picMkLst>
        </pc:picChg>
        <pc:picChg chg="add del mod">
          <ac:chgData name="Thomas's Awf Notes" userId="64bdcc10-638e-4a57-a21e-add6b244aa21" providerId="ADAL" clId="{7EEAAC50-8963-2941-9510-32D7F259E29B}" dt="2022-04-18T22:43:01.273" v="257" actId="931"/>
          <ac:picMkLst>
            <pc:docMk/>
            <pc:sldMk cId="858327398" sldId="2463"/>
            <ac:picMk id="7" creationId="{6213DF72-00F2-0815-7A75-1505B9591D0A}"/>
          </ac:picMkLst>
        </pc:picChg>
        <pc:picChg chg="add del mod">
          <ac:chgData name="Thomas's Awf Notes" userId="64bdcc10-638e-4a57-a21e-add6b244aa21" providerId="ADAL" clId="{7EEAAC50-8963-2941-9510-32D7F259E29B}" dt="2022-04-18T22:43:01.273" v="257" actId="931"/>
          <ac:picMkLst>
            <pc:docMk/>
            <pc:sldMk cId="858327398" sldId="2463"/>
            <ac:picMk id="9" creationId="{0CB22E60-60FC-5879-A9F8-79B49D2B0C19}"/>
          </ac:picMkLst>
        </pc:picChg>
        <pc:picChg chg="add del mod">
          <ac:chgData name="Thomas's Awf Notes" userId="64bdcc10-638e-4a57-a21e-add6b244aa21" providerId="ADAL" clId="{7EEAAC50-8963-2941-9510-32D7F259E29B}" dt="2022-04-18T22:43:18.006" v="264" actId="931"/>
          <ac:picMkLst>
            <pc:docMk/>
            <pc:sldMk cId="858327398" sldId="2463"/>
            <ac:picMk id="12" creationId="{549C00D8-6C7D-0BFE-2D78-EC01C7D41F85}"/>
          </ac:picMkLst>
        </pc:picChg>
        <pc:picChg chg="add del mod">
          <ac:chgData name="Thomas's Awf Notes" userId="64bdcc10-638e-4a57-a21e-add6b244aa21" providerId="ADAL" clId="{7EEAAC50-8963-2941-9510-32D7F259E29B}" dt="2022-04-18T22:43:22.130" v="269" actId="931"/>
          <ac:picMkLst>
            <pc:docMk/>
            <pc:sldMk cId="858327398" sldId="2463"/>
            <ac:picMk id="15" creationId="{8E8CDCFB-649F-ECF6-FA0D-F184D77DF2E3}"/>
          </ac:picMkLst>
        </pc:picChg>
        <pc:picChg chg="add mod">
          <ac:chgData name="Thomas's Awf Notes" userId="64bdcc10-638e-4a57-a21e-add6b244aa21" providerId="ADAL" clId="{7EEAAC50-8963-2941-9510-32D7F259E29B}" dt="2022-04-18T22:43:34.195" v="272" actId="962"/>
          <ac:picMkLst>
            <pc:docMk/>
            <pc:sldMk cId="858327398" sldId="2463"/>
            <ac:picMk id="18" creationId="{F9EB664E-3C8A-B158-A1B4-1A770194B06E}"/>
          </ac:picMkLst>
        </pc:picChg>
        <pc:cxnChg chg="mod">
          <ac:chgData name="Thomas's Awf Notes" userId="64bdcc10-638e-4a57-a21e-add6b244aa21" providerId="ADAL" clId="{7EEAAC50-8963-2941-9510-32D7F259E29B}" dt="2022-04-18T22:43:57.366" v="274" actId="1076"/>
          <ac:cxnSpMkLst>
            <pc:docMk/>
            <pc:sldMk cId="858327398" sldId="2463"/>
            <ac:cxnSpMk id="34" creationId="{00000000-0000-0000-0000-000000000000}"/>
          </ac:cxnSpMkLst>
        </pc:cxnChg>
      </pc:sldChg>
      <pc:sldChg chg="del">
        <pc:chgData name="Thomas's Awf Notes" userId="64bdcc10-638e-4a57-a21e-add6b244aa21" providerId="ADAL" clId="{7EEAAC50-8963-2941-9510-32D7F259E29B}" dt="2022-04-19T00:34:18.568" v="1269" actId="2696"/>
        <pc:sldMkLst>
          <pc:docMk/>
          <pc:sldMk cId="2009528140" sldId="2466"/>
        </pc:sldMkLst>
      </pc:sldChg>
      <pc:sldChg chg="del">
        <pc:chgData name="Thomas's Awf Notes" userId="64bdcc10-638e-4a57-a21e-add6b244aa21" providerId="ADAL" clId="{7EEAAC50-8963-2941-9510-32D7F259E29B}" dt="2022-04-19T00:34:18.091" v="1268" actId="2696"/>
        <pc:sldMkLst>
          <pc:docMk/>
          <pc:sldMk cId="1265131651" sldId="2467"/>
        </pc:sldMkLst>
      </pc:sldChg>
      <pc:sldChg chg="del">
        <pc:chgData name="Thomas's Awf Notes" userId="64bdcc10-638e-4a57-a21e-add6b244aa21" providerId="ADAL" clId="{7EEAAC50-8963-2941-9510-32D7F259E29B}" dt="2022-04-19T00:34:25.005" v="1275" actId="2696"/>
        <pc:sldMkLst>
          <pc:docMk/>
          <pc:sldMk cId="152477188" sldId="2469"/>
        </pc:sldMkLst>
      </pc:sldChg>
      <pc:sldChg chg="del">
        <pc:chgData name="Thomas's Awf Notes" userId="64bdcc10-638e-4a57-a21e-add6b244aa21" providerId="ADAL" clId="{7EEAAC50-8963-2941-9510-32D7F259E29B}" dt="2022-04-19T00:34:12.574" v="1259" actId="2696"/>
        <pc:sldMkLst>
          <pc:docMk/>
          <pc:sldMk cId="1991533690" sldId="2471"/>
        </pc:sldMkLst>
      </pc:sldChg>
      <pc:sldChg chg="addSp delSp modSp mod">
        <pc:chgData name="Thomas's Awf Notes" userId="64bdcc10-638e-4a57-a21e-add6b244aa21" providerId="ADAL" clId="{7EEAAC50-8963-2941-9510-32D7F259E29B}" dt="2022-04-18T23:34:57.858" v="954" actId="1076"/>
        <pc:sldMkLst>
          <pc:docMk/>
          <pc:sldMk cId="1511199917" sldId="2472"/>
        </pc:sldMkLst>
        <pc:spChg chg="del">
          <ac:chgData name="Thomas's Awf Notes" userId="64bdcc10-638e-4a57-a21e-add6b244aa21" providerId="ADAL" clId="{7EEAAC50-8963-2941-9510-32D7F259E29B}" dt="2022-04-18T22:46:34.653" v="284" actId="931"/>
          <ac:spMkLst>
            <pc:docMk/>
            <pc:sldMk cId="1511199917" sldId="2472"/>
            <ac:spMk id="2" creationId="{00000000-0000-0000-0000-000000000000}"/>
          </ac:spMkLst>
        </pc:spChg>
        <pc:spChg chg="add del mod">
          <ac:chgData name="Thomas's Awf Notes" userId="64bdcc10-638e-4a57-a21e-add6b244aa21" providerId="ADAL" clId="{7EEAAC50-8963-2941-9510-32D7F259E29B}" dt="2022-04-18T22:47:11.106" v="287" actId="478"/>
          <ac:spMkLst>
            <pc:docMk/>
            <pc:sldMk cId="1511199917" sldId="2472"/>
            <ac:spMk id="5" creationId="{CEAC43D2-47E4-E8E5-C026-0CB774932CD0}"/>
          </ac:spMkLst>
        </pc:spChg>
        <pc:spChg chg="add del mod">
          <ac:chgData name="Thomas's Awf Notes" userId="64bdcc10-638e-4a57-a21e-add6b244aa21" providerId="ADAL" clId="{7EEAAC50-8963-2941-9510-32D7F259E29B}" dt="2022-04-18T22:47:13.585" v="288" actId="931"/>
          <ac:spMkLst>
            <pc:docMk/>
            <pc:sldMk cId="1511199917" sldId="2472"/>
            <ac:spMk id="7" creationId="{9FEE27BE-5071-C0F0-2164-A056BF6C28FA}"/>
          </ac:spMkLst>
        </pc:spChg>
        <pc:spChg chg="add del mod">
          <ac:chgData name="Thomas's Awf Notes" userId="64bdcc10-638e-4a57-a21e-add6b244aa21" providerId="ADAL" clId="{7EEAAC50-8963-2941-9510-32D7F259E29B}" dt="2022-04-18T22:47:21.210" v="290" actId="931"/>
          <ac:spMkLst>
            <pc:docMk/>
            <pc:sldMk cId="1511199917" sldId="2472"/>
            <ac:spMk id="11" creationId="{95FA6109-7826-C457-0C08-25649220F54F}"/>
          </ac:spMkLst>
        </pc:spChg>
        <pc:spChg chg="add del mod">
          <ac:chgData name="Thomas's Awf Notes" userId="64bdcc10-638e-4a57-a21e-add6b244aa21" providerId="ADAL" clId="{7EEAAC50-8963-2941-9510-32D7F259E29B}" dt="2022-04-18T22:47:58.982" v="348" actId="931"/>
          <ac:spMkLst>
            <pc:docMk/>
            <pc:sldMk cId="1511199917" sldId="2472"/>
            <ac:spMk id="15" creationId="{0EFB9E63-A94C-BA27-6D63-87F972AC0CD1}"/>
          </ac:spMkLst>
        </pc:spChg>
        <pc:spChg chg="add del mod">
          <ac:chgData name="Thomas's Awf Notes" userId="64bdcc10-638e-4a57-a21e-add6b244aa21" providerId="ADAL" clId="{7EEAAC50-8963-2941-9510-32D7F259E29B}" dt="2022-04-18T22:48:44.133" v="349" actId="478"/>
          <ac:spMkLst>
            <pc:docMk/>
            <pc:sldMk cId="1511199917" sldId="2472"/>
            <ac:spMk id="18" creationId="{0792597D-11CB-3629-A62B-C751EE4AAA12}"/>
          </ac:spMkLst>
        </pc:spChg>
        <pc:spChg chg="add del mod">
          <ac:chgData name="Thomas's Awf Notes" userId="64bdcc10-638e-4a57-a21e-add6b244aa21" providerId="ADAL" clId="{7EEAAC50-8963-2941-9510-32D7F259E29B}" dt="2022-04-18T22:48:46.377" v="350" actId="931"/>
          <ac:spMkLst>
            <pc:docMk/>
            <pc:sldMk cId="1511199917" sldId="2472"/>
            <ac:spMk id="20" creationId="{44469345-D9D4-432E-89D5-FE82BF4CA527}"/>
          </ac:spMkLst>
        </pc:spChg>
        <pc:spChg chg="add del mod">
          <ac:chgData name="Thomas's Awf Notes" userId="64bdcc10-638e-4a57-a21e-add6b244aa21" providerId="ADAL" clId="{7EEAAC50-8963-2941-9510-32D7F259E29B}" dt="2022-04-18T22:48:48.631" v="351" actId="478"/>
          <ac:spMkLst>
            <pc:docMk/>
            <pc:sldMk cId="1511199917" sldId="2472"/>
            <ac:spMk id="24" creationId="{A091C43C-E789-CF06-BAA8-BCF8B80E3D0C}"/>
          </ac:spMkLst>
        </pc:spChg>
        <pc:spChg chg="add del mod">
          <ac:chgData name="Thomas's Awf Notes" userId="64bdcc10-638e-4a57-a21e-add6b244aa21" providerId="ADAL" clId="{7EEAAC50-8963-2941-9510-32D7F259E29B}" dt="2022-04-18T22:49:15.264" v="366" actId="931"/>
          <ac:spMkLst>
            <pc:docMk/>
            <pc:sldMk cId="1511199917" sldId="2472"/>
            <ac:spMk id="26" creationId="{716FD2F9-82B1-1EF9-31ED-CC7D9D9F585D}"/>
          </ac:spMkLst>
        </pc:spChg>
        <pc:spChg chg="mod">
          <ac:chgData name="Thomas's Awf Notes" userId="64bdcc10-638e-4a57-a21e-add6b244aa21" providerId="ADAL" clId="{7EEAAC50-8963-2941-9510-32D7F259E29B}" dt="2022-04-18T22:47:49.685" v="346" actId="20577"/>
          <ac:spMkLst>
            <pc:docMk/>
            <pc:sldMk cId="1511199917" sldId="2472"/>
            <ac:spMk id="29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8T23:34:57.858" v="954" actId="1076"/>
          <ac:spMkLst>
            <pc:docMk/>
            <pc:sldMk cId="1511199917" sldId="2472"/>
            <ac:spMk id="32" creationId="{00000000-0000-0000-0000-000000000000}"/>
          </ac:spMkLst>
        </pc:spChg>
        <pc:picChg chg="add del mod">
          <ac:chgData name="Thomas's Awf Notes" userId="64bdcc10-638e-4a57-a21e-add6b244aa21" providerId="ADAL" clId="{7EEAAC50-8963-2941-9510-32D7F259E29B}" dt="2022-04-18T22:47:11.106" v="287" actId="478"/>
          <ac:picMkLst>
            <pc:docMk/>
            <pc:sldMk cId="1511199917" sldId="2472"/>
            <ac:picMk id="4" creationId="{D892F493-3239-9719-A8BD-37F0397903CD}"/>
          </ac:picMkLst>
        </pc:picChg>
        <pc:picChg chg="add del mod">
          <ac:chgData name="Thomas's Awf Notes" userId="64bdcc10-638e-4a57-a21e-add6b244aa21" providerId="ADAL" clId="{7EEAAC50-8963-2941-9510-32D7F259E29B}" dt="2022-04-18T22:47:19.808" v="289" actId="478"/>
          <ac:picMkLst>
            <pc:docMk/>
            <pc:sldMk cId="1511199917" sldId="2472"/>
            <ac:picMk id="9" creationId="{25592D09-9073-AD6B-1494-8FE635ABA146}"/>
          </ac:picMkLst>
        </pc:picChg>
        <pc:picChg chg="add del mod">
          <ac:chgData name="Thomas's Awf Notes" userId="64bdcc10-638e-4a57-a21e-add6b244aa21" providerId="ADAL" clId="{7EEAAC50-8963-2941-9510-32D7F259E29B}" dt="2022-04-18T22:47:56.887" v="347" actId="478"/>
          <ac:picMkLst>
            <pc:docMk/>
            <pc:sldMk cId="1511199917" sldId="2472"/>
            <ac:picMk id="13" creationId="{825A471F-2EFD-92FD-AE04-90570E65542E}"/>
          </ac:picMkLst>
        </pc:picChg>
        <pc:picChg chg="add del mod">
          <ac:chgData name="Thomas's Awf Notes" userId="64bdcc10-638e-4a57-a21e-add6b244aa21" providerId="ADAL" clId="{7EEAAC50-8963-2941-9510-32D7F259E29B}" dt="2022-04-18T22:48:44.133" v="349" actId="478"/>
          <ac:picMkLst>
            <pc:docMk/>
            <pc:sldMk cId="1511199917" sldId="2472"/>
            <ac:picMk id="17" creationId="{FFFC7528-5A50-DB23-9EFA-D78EC8A5291F}"/>
          </ac:picMkLst>
        </pc:picChg>
        <pc:picChg chg="add del mod">
          <ac:chgData name="Thomas's Awf Notes" userId="64bdcc10-638e-4a57-a21e-add6b244aa21" providerId="ADAL" clId="{7EEAAC50-8963-2941-9510-32D7F259E29B}" dt="2022-04-18T22:48:48.631" v="351" actId="478"/>
          <ac:picMkLst>
            <pc:docMk/>
            <pc:sldMk cId="1511199917" sldId="2472"/>
            <ac:picMk id="23" creationId="{DF2A1C0D-2C0D-8BAE-8C82-094D99AF32A6}"/>
          </ac:picMkLst>
        </pc:picChg>
        <pc:picChg chg="add del mod">
          <ac:chgData name="Thomas's Awf Notes" userId="64bdcc10-638e-4a57-a21e-add6b244aa21" providerId="ADAL" clId="{7EEAAC50-8963-2941-9510-32D7F259E29B}" dt="2022-04-18T22:48:54.991" v="356" actId="931"/>
          <ac:picMkLst>
            <pc:docMk/>
            <pc:sldMk cId="1511199917" sldId="2472"/>
            <ac:picMk id="28" creationId="{FB08A2B2-81DA-F35F-43C0-0B62B71230B5}"/>
          </ac:picMkLst>
        </pc:picChg>
        <pc:picChg chg="add del mod">
          <ac:chgData name="Thomas's Awf Notes" userId="64bdcc10-638e-4a57-a21e-add6b244aa21" providerId="ADAL" clId="{7EEAAC50-8963-2941-9510-32D7F259E29B}" dt="2022-04-18T22:49:06.473" v="363" actId="931"/>
          <ac:picMkLst>
            <pc:docMk/>
            <pc:sldMk cId="1511199917" sldId="2472"/>
            <ac:picMk id="31" creationId="{7E7CD137-E6CF-4544-98ED-B27FAA38D7CF}"/>
          </ac:picMkLst>
        </pc:picChg>
        <pc:picChg chg="add mod">
          <ac:chgData name="Thomas's Awf Notes" userId="64bdcc10-638e-4a57-a21e-add6b244aa21" providerId="ADAL" clId="{7EEAAC50-8963-2941-9510-32D7F259E29B}" dt="2022-04-18T22:49:16.087" v="368" actId="962"/>
          <ac:picMkLst>
            <pc:docMk/>
            <pc:sldMk cId="1511199917" sldId="2472"/>
            <ac:picMk id="35" creationId="{9FCAD151-DCDF-4324-0659-65E30D922566}"/>
          </ac:picMkLst>
        </pc:picChg>
      </pc:sldChg>
      <pc:sldChg chg="delSp modSp mod">
        <pc:chgData name="Thomas's Awf Notes" userId="64bdcc10-638e-4a57-a21e-add6b244aa21" providerId="ADAL" clId="{7EEAAC50-8963-2941-9510-32D7F259E29B}" dt="2022-04-18T22:56:01.152" v="440" actId="1076"/>
        <pc:sldMkLst>
          <pc:docMk/>
          <pc:sldMk cId="55421533" sldId="2473"/>
        </pc:sldMkLst>
        <pc:spChg chg="del mod">
          <ac:chgData name="Thomas's Awf Notes" userId="64bdcc10-638e-4a57-a21e-add6b244aa21" providerId="ADAL" clId="{7EEAAC50-8963-2941-9510-32D7F259E29B}" dt="2022-04-18T22:51:27.273" v="381" actId="478"/>
          <ac:spMkLst>
            <pc:docMk/>
            <pc:sldMk cId="55421533" sldId="2473"/>
            <ac:spMk id="2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8T22:56:01.152" v="440" actId="1076"/>
          <ac:spMkLst>
            <pc:docMk/>
            <pc:sldMk cId="55421533" sldId="2473"/>
            <ac:spMk id="10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8T22:55:52.522" v="438" actId="1076"/>
          <ac:spMkLst>
            <pc:docMk/>
            <pc:sldMk cId="55421533" sldId="2473"/>
            <ac:spMk id="11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8T22:55:47.564" v="437" actId="1076"/>
          <ac:spMkLst>
            <pc:docMk/>
            <pc:sldMk cId="55421533" sldId="2473"/>
            <ac:spMk id="13" creationId="{00000000-0000-0000-0000-000000000000}"/>
          </ac:spMkLst>
        </pc:spChg>
        <pc:cxnChg chg="mod">
          <ac:chgData name="Thomas's Awf Notes" userId="64bdcc10-638e-4a57-a21e-add6b244aa21" providerId="ADAL" clId="{7EEAAC50-8963-2941-9510-32D7F259E29B}" dt="2022-04-18T22:55:56.675" v="439" actId="1076"/>
          <ac:cxnSpMkLst>
            <pc:docMk/>
            <pc:sldMk cId="55421533" sldId="2473"/>
            <ac:cxnSpMk id="12" creationId="{00000000-0000-0000-0000-000000000000}"/>
          </ac:cxnSpMkLst>
        </pc:cxnChg>
      </pc:sldChg>
      <pc:sldChg chg="del">
        <pc:chgData name="Thomas's Awf Notes" userId="64bdcc10-638e-4a57-a21e-add6b244aa21" providerId="ADAL" clId="{7EEAAC50-8963-2941-9510-32D7F259E29B}" dt="2022-04-19T00:34:19.877" v="1271" actId="2696"/>
        <pc:sldMkLst>
          <pc:docMk/>
          <pc:sldMk cId="864477430" sldId="2474"/>
        </pc:sldMkLst>
      </pc:sldChg>
      <pc:sldChg chg="addSp delSp modSp mod">
        <pc:chgData name="Thomas's Awf Notes" userId="64bdcc10-638e-4a57-a21e-add6b244aa21" providerId="ADAL" clId="{7EEAAC50-8963-2941-9510-32D7F259E29B}" dt="2022-04-18T22:57:38.810" v="487" actId="313"/>
        <pc:sldMkLst>
          <pc:docMk/>
          <pc:sldMk cId="2059194160" sldId="2475"/>
        </pc:sldMkLst>
        <pc:spChg chg="del">
          <ac:chgData name="Thomas's Awf Notes" userId="64bdcc10-638e-4a57-a21e-add6b244aa21" providerId="ADAL" clId="{7EEAAC50-8963-2941-9510-32D7F259E29B}" dt="2022-04-18T22:57:10.980" v="482" actId="931"/>
          <ac:spMkLst>
            <pc:docMk/>
            <pc:sldMk cId="2059194160" sldId="2475"/>
            <ac:spMk id="2" creationId="{00000000-0000-0000-0000-000000000000}"/>
          </ac:spMkLst>
        </pc:spChg>
        <pc:spChg chg="add mod">
          <ac:chgData name="Thomas's Awf Notes" userId="64bdcc10-638e-4a57-a21e-add6b244aa21" providerId="ADAL" clId="{7EEAAC50-8963-2941-9510-32D7F259E29B}" dt="2022-04-18T22:57:17.224" v="483" actId="1076"/>
          <ac:spMkLst>
            <pc:docMk/>
            <pc:sldMk cId="2059194160" sldId="2475"/>
            <ac:spMk id="5" creationId="{80EBE369-6C86-6C76-A8D1-ABDF39CF45E3}"/>
          </ac:spMkLst>
        </pc:spChg>
        <pc:spChg chg="del">
          <ac:chgData name="Thomas's Awf Notes" userId="64bdcc10-638e-4a57-a21e-add6b244aa21" providerId="ADAL" clId="{7EEAAC50-8963-2941-9510-32D7F259E29B}" dt="2022-04-18T22:57:20.801" v="484" actId="478"/>
          <ac:spMkLst>
            <pc:docMk/>
            <pc:sldMk cId="2059194160" sldId="2475"/>
            <ac:spMk id="10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8T22:57:38.810" v="487" actId="313"/>
          <ac:spMkLst>
            <pc:docMk/>
            <pc:sldMk cId="2059194160" sldId="2475"/>
            <ac:spMk id="11" creationId="{00000000-0000-0000-0000-000000000000}"/>
          </ac:spMkLst>
        </pc:spChg>
        <pc:picChg chg="add mod">
          <ac:chgData name="Thomas's Awf Notes" userId="64bdcc10-638e-4a57-a21e-add6b244aa21" providerId="ADAL" clId="{7EEAAC50-8963-2941-9510-32D7F259E29B}" dt="2022-04-18T22:57:17.224" v="483" actId="1076"/>
          <ac:picMkLst>
            <pc:docMk/>
            <pc:sldMk cId="2059194160" sldId="2475"/>
            <ac:picMk id="4" creationId="{D61437D6-AEBF-8A81-32E3-5D0AFA5F5059}"/>
          </ac:picMkLst>
        </pc:picChg>
      </pc:sldChg>
      <pc:sldChg chg="del">
        <pc:chgData name="Thomas's Awf Notes" userId="64bdcc10-638e-4a57-a21e-add6b244aa21" providerId="ADAL" clId="{7EEAAC50-8963-2941-9510-32D7F259E29B}" dt="2022-04-19T00:34:16.669" v="1266" actId="2696"/>
        <pc:sldMkLst>
          <pc:docMk/>
          <pc:sldMk cId="336370841" sldId="2477"/>
        </pc:sldMkLst>
      </pc:sldChg>
      <pc:sldChg chg="del">
        <pc:chgData name="Thomas's Awf Notes" userId="64bdcc10-638e-4a57-a21e-add6b244aa21" providerId="ADAL" clId="{7EEAAC50-8963-2941-9510-32D7F259E29B}" dt="2022-04-19T00:34:23.038" v="1273" actId="2696"/>
        <pc:sldMkLst>
          <pc:docMk/>
          <pc:sldMk cId="308656351" sldId="2479"/>
        </pc:sldMkLst>
      </pc:sldChg>
      <pc:sldChg chg="del">
        <pc:chgData name="Thomas's Awf Notes" userId="64bdcc10-638e-4a57-a21e-add6b244aa21" providerId="ADAL" clId="{7EEAAC50-8963-2941-9510-32D7F259E29B}" dt="2022-04-19T00:34:25.711" v="1276" actId="2696"/>
        <pc:sldMkLst>
          <pc:docMk/>
          <pc:sldMk cId="1414914583" sldId="2480"/>
        </pc:sldMkLst>
      </pc:sldChg>
      <pc:sldChg chg="del">
        <pc:chgData name="Thomas's Awf Notes" userId="64bdcc10-638e-4a57-a21e-add6b244aa21" providerId="ADAL" clId="{7EEAAC50-8963-2941-9510-32D7F259E29B}" dt="2022-04-19T00:34:22.265" v="1272" actId="2696"/>
        <pc:sldMkLst>
          <pc:docMk/>
          <pc:sldMk cId="1733686263" sldId="2481"/>
        </pc:sldMkLst>
      </pc:sldChg>
      <pc:sldChg chg="del">
        <pc:chgData name="Thomas's Awf Notes" userId="64bdcc10-638e-4a57-a21e-add6b244aa21" providerId="ADAL" clId="{7EEAAC50-8963-2941-9510-32D7F259E29B}" dt="2022-04-19T00:34:26.471" v="1278" actId="2696"/>
        <pc:sldMkLst>
          <pc:docMk/>
          <pc:sldMk cId="1059611066" sldId="2483"/>
        </pc:sldMkLst>
      </pc:sldChg>
      <pc:sldChg chg="del">
        <pc:chgData name="Thomas's Awf Notes" userId="64bdcc10-638e-4a57-a21e-add6b244aa21" providerId="ADAL" clId="{7EEAAC50-8963-2941-9510-32D7F259E29B}" dt="2022-04-19T00:34:26.117" v="1277" actId="2696"/>
        <pc:sldMkLst>
          <pc:docMk/>
          <pc:sldMk cId="208993803" sldId="2485"/>
        </pc:sldMkLst>
      </pc:sldChg>
      <pc:sldChg chg="del">
        <pc:chgData name="Thomas's Awf Notes" userId="64bdcc10-638e-4a57-a21e-add6b244aa21" providerId="ADAL" clId="{7EEAAC50-8963-2941-9510-32D7F259E29B}" dt="2022-04-19T00:34:27.237" v="1280" actId="2696"/>
        <pc:sldMkLst>
          <pc:docMk/>
          <pc:sldMk cId="902096188" sldId="2488"/>
        </pc:sldMkLst>
      </pc:sldChg>
      <pc:sldChg chg="del">
        <pc:chgData name="Thomas's Awf Notes" userId="64bdcc10-638e-4a57-a21e-add6b244aa21" providerId="ADAL" clId="{7EEAAC50-8963-2941-9510-32D7F259E29B}" dt="2022-04-19T00:34:27.908" v="1282" actId="2696"/>
        <pc:sldMkLst>
          <pc:docMk/>
          <pc:sldMk cId="37039050" sldId="2490"/>
        </pc:sldMkLst>
      </pc:sldChg>
      <pc:sldChg chg="del">
        <pc:chgData name="Thomas's Awf Notes" userId="64bdcc10-638e-4a57-a21e-add6b244aa21" providerId="ADAL" clId="{7EEAAC50-8963-2941-9510-32D7F259E29B}" dt="2022-04-19T00:41:44.859" v="1642" actId="2696"/>
        <pc:sldMkLst>
          <pc:docMk/>
          <pc:sldMk cId="1594087464" sldId="2491"/>
        </pc:sldMkLst>
      </pc:sldChg>
      <pc:sldChg chg="addSp delSp modSp del mod ord">
        <pc:chgData name="Thomas's Awf Notes" userId="64bdcc10-638e-4a57-a21e-add6b244aa21" providerId="ADAL" clId="{7EEAAC50-8963-2941-9510-32D7F259E29B}" dt="2022-04-19T00:44:06.448" v="1654" actId="2696"/>
        <pc:sldMkLst>
          <pc:docMk/>
          <pc:sldMk cId="504966670" sldId="2492"/>
        </pc:sldMkLst>
        <pc:spChg chg="add del">
          <ac:chgData name="Thomas's Awf Notes" userId="64bdcc10-638e-4a57-a21e-add6b244aa21" providerId="ADAL" clId="{7EEAAC50-8963-2941-9510-32D7F259E29B}" dt="2022-04-18T23:11:51.689" v="610" actId="478"/>
          <ac:spMkLst>
            <pc:docMk/>
            <pc:sldMk cId="504966670" sldId="2492"/>
            <ac:spMk id="2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8T23:12:58.304" v="684" actId="1076"/>
          <ac:spMkLst>
            <pc:docMk/>
            <pc:sldMk cId="504966670" sldId="2492"/>
            <ac:spMk id="7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8T23:13:13.010" v="686" actId="790"/>
          <ac:spMkLst>
            <pc:docMk/>
            <pc:sldMk cId="504966670" sldId="2492"/>
            <ac:spMk id="11" creationId="{00000000-0000-0000-0000-000000000000}"/>
          </ac:spMkLst>
        </pc:spChg>
        <pc:picChg chg="add del mod">
          <ac:chgData name="Thomas's Awf Notes" userId="64bdcc10-638e-4a57-a21e-add6b244aa21" providerId="ADAL" clId="{7EEAAC50-8963-2941-9510-32D7F259E29B}" dt="2022-04-18T23:11:40.839" v="604" actId="931"/>
          <ac:picMkLst>
            <pc:docMk/>
            <pc:sldMk cId="504966670" sldId="2492"/>
            <ac:picMk id="4" creationId="{7212913E-1F7D-D1C6-DA4E-B9045B93682F}"/>
          </ac:picMkLst>
        </pc:picChg>
        <pc:picChg chg="add del mod">
          <ac:chgData name="Thomas's Awf Notes" userId="64bdcc10-638e-4a57-a21e-add6b244aa21" providerId="ADAL" clId="{7EEAAC50-8963-2941-9510-32D7F259E29B}" dt="2022-04-18T23:11:49.493" v="609" actId="931"/>
          <ac:picMkLst>
            <pc:docMk/>
            <pc:sldMk cId="504966670" sldId="2492"/>
            <ac:picMk id="8" creationId="{D462D333-B470-5F76-E595-E662329A6B5F}"/>
          </ac:picMkLst>
        </pc:picChg>
      </pc:sldChg>
      <pc:sldChg chg="del">
        <pc:chgData name="Thomas's Awf Notes" userId="64bdcc10-638e-4a57-a21e-add6b244aa21" providerId="ADAL" clId="{7EEAAC50-8963-2941-9510-32D7F259E29B}" dt="2022-04-19T00:34:27.487" v="1281" actId="2696"/>
        <pc:sldMkLst>
          <pc:docMk/>
          <pc:sldMk cId="1196797585" sldId="2494"/>
        </pc:sldMkLst>
      </pc:sldChg>
      <pc:sldChg chg="del">
        <pc:chgData name="Thomas's Awf Notes" userId="64bdcc10-638e-4a57-a21e-add6b244aa21" providerId="ADAL" clId="{7EEAAC50-8963-2941-9510-32D7F259E29B}" dt="2022-04-19T00:34:28.135" v="1283" actId="2696"/>
        <pc:sldMkLst>
          <pc:docMk/>
          <pc:sldMk cId="867239625" sldId="2495"/>
        </pc:sldMkLst>
      </pc:sldChg>
      <pc:sldChg chg="del">
        <pc:chgData name="Thomas's Awf Notes" userId="64bdcc10-638e-4a57-a21e-add6b244aa21" providerId="ADAL" clId="{7EEAAC50-8963-2941-9510-32D7F259E29B}" dt="2022-04-19T00:34:28.628" v="1285" actId="2696"/>
        <pc:sldMkLst>
          <pc:docMk/>
          <pc:sldMk cId="1118912892" sldId="2496"/>
        </pc:sldMkLst>
      </pc:sldChg>
      <pc:sldChg chg="del">
        <pc:chgData name="Thomas's Awf Notes" userId="64bdcc10-638e-4a57-a21e-add6b244aa21" providerId="ADAL" clId="{7EEAAC50-8963-2941-9510-32D7F259E29B}" dt="2022-04-19T00:34:28.892" v="1286" actId="2696"/>
        <pc:sldMkLst>
          <pc:docMk/>
          <pc:sldMk cId="1314661034" sldId="2497"/>
        </pc:sldMkLst>
      </pc:sldChg>
      <pc:sldChg chg="del">
        <pc:chgData name="Thomas's Awf Notes" userId="64bdcc10-638e-4a57-a21e-add6b244aa21" providerId="ADAL" clId="{7EEAAC50-8963-2941-9510-32D7F259E29B}" dt="2022-04-19T00:34:35.729" v="1291" actId="2696"/>
        <pc:sldMkLst>
          <pc:docMk/>
          <pc:sldMk cId="1938159619" sldId="2498"/>
        </pc:sldMkLst>
      </pc:sldChg>
      <pc:sldChg chg="del">
        <pc:chgData name="Thomas's Awf Notes" userId="64bdcc10-638e-4a57-a21e-add6b244aa21" providerId="ADAL" clId="{7EEAAC50-8963-2941-9510-32D7F259E29B}" dt="2022-04-19T00:34:15.768" v="1264" actId="2696"/>
        <pc:sldMkLst>
          <pc:docMk/>
          <pc:sldMk cId="1182054824" sldId="2499"/>
        </pc:sldMkLst>
      </pc:sldChg>
      <pc:sldChg chg="del">
        <pc:chgData name="Thomas's Awf Notes" userId="64bdcc10-638e-4a57-a21e-add6b244aa21" providerId="ADAL" clId="{7EEAAC50-8963-2941-9510-32D7F259E29B}" dt="2022-04-19T00:34:15.219" v="1263" actId="2696"/>
        <pc:sldMkLst>
          <pc:docMk/>
          <pc:sldMk cId="27744757" sldId="2500"/>
        </pc:sldMkLst>
      </pc:sldChg>
      <pc:sldChg chg="del">
        <pc:chgData name="Thomas's Awf Notes" userId="64bdcc10-638e-4a57-a21e-add6b244aa21" providerId="ADAL" clId="{7EEAAC50-8963-2941-9510-32D7F259E29B}" dt="2022-04-19T00:34:26.842" v="1279" actId="2696"/>
        <pc:sldMkLst>
          <pc:docMk/>
          <pc:sldMk cId="1050945527" sldId="2501"/>
        </pc:sldMkLst>
      </pc:sldChg>
      <pc:sldChg chg="addSp delSp modSp mod">
        <pc:chgData name="Thomas's Awf Notes" userId="64bdcc10-638e-4a57-a21e-add6b244aa21" providerId="ADAL" clId="{7EEAAC50-8963-2941-9510-32D7F259E29B}" dt="2022-04-19T14:01:54.408" v="1982" actId="1076"/>
        <pc:sldMkLst>
          <pc:docMk/>
          <pc:sldMk cId="172945873" sldId="2502"/>
        </pc:sldMkLst>
        <pc:spChg chg="del">
          <ac:chgData name="Thomas's Awf Notes" userId="64bdcc10-638e-4a57-a21e-add6b244aa21" providerId="ADAL" clId="{7EEAAC50-8963-2941-9510-32D7F259E29B}" dt="2022-04-19T13:59:44.956" v="1873" actId="931"/>
          <ac:spMkLst>
            <pc:docMk/>
            <pc:sldMk cId="172945873" sldId="2502"/>
            <ac:spMk id="3" creationId="{00000000-0000-0000-0000-000000000000}"/>
          </ac:spMkLst>
        </pc:spChg>
        <pc:spChg chg="add mod">
          <ac:chgData name="Thomas's Awf Notes" userId="64bdcc10-638e-4a57-a21e-add6b244aa21" providerId="ADAL" clId="{7EEAAC50-8963-2941-9510-32D7F259E29B}" dt="2022-04-19T14:01:49.488" v="1981" actId="207"/>
          <ac:spMkLst>
            <pc:docMk/>
            <pc:sldMk cId="172945873" sldId="2502"/>
            <ac:spMk id="15" creationId="{8E950640-B8C3-A82F-3F8D-624607E858E1}"/>
          </ac:spMkLst>
        </pc:spChg>
        <pc:spChg chg="del">
          <ac:chgData name="Thomas's Awf Notes" userId="64bdcc10-638e-4a57-a21e-add6b244aa21" providerId="ADAL" clId="{7EEAAC50-8963-2941-9510-32D7F259E29B}" dt="2022-04-19T14:00:14.460" v="1915" actId="478"/>
          <ac:spMkLst>
            <pc:docMk/>
            <pc:sldMk cId="172945873" sldId="2502"/>
            <ac:spMk id="22" creationId="{00000000-0000-0000-0000-000000000000}"/>
          </ac:spMkLst>
        </pc:spChg>
        <pc:spChg chg="add del mod">
          <ac:chgData name="Thomas's Awf Notes" userId="64bdcc10-638e-4a57-a21e-add6b244aa21" providerId="ADAL" clId="{7EEAAC50-8963-2941-9510-32D7F259E29B}" dt="2022-04-19T14:01:54.408" v="1982" actId="1076"/>
          <ac:spMkLst>
            <pc:docMk/>
            <pc:sldMk cId="172945873" sldId="2502"/>
            <ac:spMk id="23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9T14:00:39.064" v="1921" actId="478"/>
          <ac:spMkLst>
            <pc:docMk/>
            <pc:sldMk cId="172945873" sldId="2502"/>
            <ac:spMk id="24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9T14:00:16.610" v="1916" actId="478"/>
          <ac:spMkLst>
            <pc:docMk/>
            <pc:sldMk cId="172945873" sldId="2502"/>
            <ac:spMk id="27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9T14:00:19.279" v="1917" actId="478"/>
          <ac:spMkLst>
            <pc:docMk/>
            <pc:sldMk cId="172945873" sldId="2502"/>
            <ac:spMk id="29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9T14:00:36.519" v="1920" actId="478"/>
          <ac:spMkLst>
            <pc:docMk/>
            <pc:sldMk cId="172945873" sldId="2502"/>
            <ac:spMk id="31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9T14:01:20.249" v="1954" actId="1076"/>
          <ac:spMkLst>
            <pc:docMk/>
            <pc:sldMk cId="172945873" sldId="2502"/>
            <ac:spMk id="32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9T14:01:16.210" v="1953" actId="1076"/>
          <ac:spMkLst>
            <pc:docMk/>
            <pc:sldMk cId="172945873" sldId="2502"/>
            <ac:spMk id="62" creationId="{00000000-0000-0000-0000-000000000000}"/>
          </ac:spMkLst>
        </pc:spChg>
        <pc:picChg chg="add mod">
          <ac:chgData name="Thomas's Awf Notes" userId="64bdcc10-638e-4a57-a21e-add6b244aa21" providerId="ADAL" clId="{7EEAAC50-8963-2941-9510-32D7F259E29B}" dt="2022-04-19T13:59:46.712" v="1875" actId="962"/>
          <ac:picMkLst>
            <pc:docMk/>
            <pc:sldMk cId="172945873" sldId="2502"/>
            <ac:picMk id="5" creationId="{3882AB2C-4DAE-8DE2-02C5-68DB11C9E965}"/>
          </ac:picMkLst>
        </pc:picChg>
      </pc:sldChg>
      <pc:sldChg chg="del">
        <pc:chgData name="Thomas's Awf Notes" userId="64bdcc10-638e-4a57-a21e-add6b244aa21" providerId="ADAL" clId="{7EEAAC50-8963-2941-9510-32D7F259E29B}" dt="2022-04-19T00:34:29.095" v="1287" actId="2696"/>
        <pc:sldMkLst>
          <pc:docMk/>
          <pc:sldMk cId="1664813014" sldId="2504"/>
        </pc:sldMkLst>
      </pc:sldChg>
      <pc:sldChg chg="del">
        <pc:chgData name="Thomas's Awf Notes" userId="64bdcc10-638e-4a57-a21e-add6b244aa21" providerId="ADAL" clId="{7EEAAC50-8963-2941-9510-32D7F259E29B}" dt="2022-04-19T00:34:32.370" v="1288" actId="2696"/>
        <pc:sldMkLst>
          <pc:docMk/>
          <pc:sldMk cId="659658653" sldId="2505"/>
        </pc:sldMkLst>
      </pc:sldChg>
      <pc:sldChg chg="del">
        <pc:chgData name="Thomas's Awf Notes" userId="64bdcc10-638e-4a57-a21e-add6b244aa21" providerId="ADAL" clId="{7EEAAC50-8963-2941-9510-32D7F259E29B}" dt="2022-04-19T00:34:37.178" v="1293" actId="2696"/>
        <pc:sldMkLst>
          <pc:docMk/>
          <pc:sldMk cId="1786974236" sldId="2506"/>
        </pc:sldMkLst>
      </pc:sldChg>
      <pc:sldChg chg="del">
        <pc:chgData name="Thomas's Awf Notes" userId="64bdcc10-638e-4a57-a21e-add6b244aa21" providerId="ADAL" clId="{7EEAAC50-8963-2941-9510-32D7F259E29B}" dt="2022-04-19T00:34:38.111" v="1294" actId="2696"/>
        <pc:sldMkLst>
          <pc:docMk/>
          <pc:sldMk cId="594770447" sldId="2507"/>
        </pc:sldMkLst>
      </pc:sldChg>
      <pc:sldChg chg="del">
        <pc:chgData name="Thomas's Awf Notes" userId="64bdcc10-638e-4a57-a21e-add6b244aa21" providerId="ADAL" clId="{7EEAAC50-8963-2941-9510-32D7F259E29B}" dt="2022-04-19T00:34:32.894" v="1289" actId="2696"/>
        <pc:sldMkLst>
          <pc:docMk/>
          <pc:sldMk cId="377147622" sldId="2508"/>
        </pc:sldMkLst>
      </pc:sldChg>
      <pc:sldChg chg="del">
        <pc:chgData name="Thomas's Awf Notes" userId="64bdcc10-638e-4a57-a21e-add6b244aa21" providerId="ADAL" clId="{7EEAAC50-8963-2941-9510-32D7F259E29B}" dt="2022-04-19T00:34:36.316" v="1292" actId="2696"/>
        <pc:sldMkLst>
          <pc:docMk/>
          <pc:sldMk cId="473563034" sldId="2509"/>
        </pc:sldMkLst>
      </pc:sldChg>
      <pc:sldChg chg="addSp delSp modSp mod ord">
        <pc:chgData name="Thomas's Awf Notes" userId="64bdcc10-638e-4a57-a21e-add6b244aa21" providerId="ADAL" clId="{7EEAAC50-8963-2941-9510-32D7F259E29B}" dt="2022-04-19T00:39:16.726" v="1599" actId="1076"/>
        <pc:sldMkLst>
          <pc:docMk/>
          <pc:sldMk cId="2145104331" sldId="2510"/>
        </pc:sldMkLst>
        <pc:spChg chg="del">
          <ac:chgData name="Thomas's Awf Notes" userId="64bdcc10-638e-4a57-a21e-add6b244aa21" providerId="ADAL" clId="{7EEAAC50-8963-2941-9510-32D7F259E29B}" dt="2022-04-18T23:13:50.578" v="688" actId="931"/>
          <ac:spMkLst>
            <pc:docMk/>
            <pc:sldMk cId="2145104331" sldId="2510"/>
            <ac:spMk id="2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4:10.543" v="721" actId="478"/>
          <ac:spMkLst>
            <pc:docMk/>
            <pc:sldMk cId="2145104331" sldId="2510"/>
            <ac:spMk id="3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4:14.974" v="722" actId="478"/>
          <ac:spMkLst>
            <pc:docMk/>
            <pc:sldMk cId="2145104331" sldId="2510"/>
            <ac:spMk id="4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4:25.105" v="726" actId="478"/>
          <ac:spMkLst>
            <pc:docMk/>
            <pc:sldMk cId="2145104331" sldId="2510"/>
            <ac:spMk id="27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4:22.767" v="725" actId="478"/>
          <ac:spMkLst>
            <pc:docMk/>
            <pc:sldMk cId="2145104331" sldId="2510"/>
            <ac:spMk id="28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4:20.021" v="724" actId="478"/>
          <ac:spMkLst>
            <pc:docMk/>
            <pc:sldMk cId="2145104331" sldId="2510"/>
            <ac:spMk id="31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4:17.848" v="723" actId="478"/>
          <ac:spMkLst>
            <pc:docMk/>
            <pc:sldMk cId="2145104331" sldId="2510"/>
            <ac:spMk id="32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9T00:39:16.726" v="1599" actId="1076"/>
          <ac:spMkLst>
            <pc:docMk/>
            <pc:sldMk cId="2145104331" sldId="2510"/>
            <ac:spMk id="33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9T00:39:13.607" v="1598" actId="1076"/>
          <ac:spMkLst>
            <pc:docMk/>
            <pc:sldMk cId="2145104331" sldId="2510"/>
            <ac:spMk id="34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9T00:39:00.048" v="1595" actId="478"/>
          <ac:spMkLst>
            <pc:docMk/>
            <pc:sldMk cId="2145104331" sldId="2510"/>
            <ac:spMk id="62" creationId="{00000000-0000-0000-0000-000000000000}"/>
          </ac:spMkLst>
        </pc:spChg>
        <pc:picChg chg="add mod">
          <ac:chgData name="Thomas's Awf Notes" userId="64bdcc10-638e-4a57-a21e-add6b244aa21" providerId="ADAL" clId="{7EEAAC50-8963-2941-9510-32D7F259E29B}" dt="2022-04-19T00:39:05.987" v="1597" actId="1076"/>
          <ac:picMkLst>
            <pc:docMk/>
            <pc:sldMk cId="2145104331" sldId="2510"/>
            <ac:picMk id="6" creationId="{F46445B7-4CD3-55D7-8816-03A0838F84B6}"/>
          </ac:picMkLst>
        </pc:picChg>
        <pc:cxnChg chg="mod">
          <ac:chgData name="Thomas's Awf Notes" userId="64bdcc10-638e-4a57-a21e-add6b244aa21" providerId="ADAL" clId="{7EEAAC50-8963-2941-9510-32D7F259E29B}" dt="2022-04-19T00:39:03.555" v="1596" actId="1076"/>
          <ac:cxnSpMkLst>
            <pc:docMk/>
            <pc:sldMk cId="2145104331" sldId="2510"/>
            <ac:cxnSpMk id="73" creationId="{00000000-0000-0000-0000-000000000000}"/>
          </ac:cxnSpMkLst>
        </pc:cxnChg>
      </pc:sldChg>
      <pc:sldChg chg="addSp delSp modSp mod">
        <pc:chgData name="Thomas's Awf Notes" userId="64bdcc10-638e-4a57-a21e-add6b244aa21" providerId="ADAL" clId="{7EEAAC50-8963-2941-9510-32D7F259E29B}" dt="2022-04-19T13:56:21.960" v="1847" actId="20577"/>
        <pc:sldMkLst>
          <pc:docMk/>
          <pc:sldMk cId="1280796602" sldId="2511"/>
        </pc:sldMkLst>
        <pc:spChg chg="del">
          <ac:chgData name="Thomas's Awf Notes" userId="64bdcc10-638e-4a57-a21e-add6b244aa21" providerId="ADAL" clId="{7EEAAC50-8963-2941-9510-32D7F259E29B}" dt="2022-04-18T23:33:01.902" v="940" actId="478"/>
          <ac:spMkLst>
            <pc:docMk/>
            <pc:sldMk cId="1280796602" sldId="2511"/>
            <ac:spMk id="2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33:01.902" v="940" actId="478"/>
          <ac:spMkLst>
            <pc:docMk/>
            <pc:sldMk cId="1280796602" sldId="2511"/>
            <ac:spMk id="3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33:01.902" v="940" actId="478"/>
          <ac:spMkLst>
            <pc:docMk/>
            <pc:sldMk cId="1280796602" sldId="2511"/>
            <ac:spMk id="4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33:01.902" v="940" actId="478"/>
          <ac:spMkLst>
            <pc:docMk/>
            <pc:sldMk cId="1280796602" sldId="2511"/>
            <ac:spMk id="5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33:01.902" v="940" actId="478"/>
          <ac:spMkLst>
            <pc:docMk/>
            <pc:sldMk cId="1280796602" sldId="2511"/>
            <ac:spMk id="6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33:01.902" v="940" actId="478"/>
          <ac:spMkLst>
            <pc:docMk/>
            <pc:sldMk cId="1280796602" sldId="2511"/>
            <ac:spMk id="7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33:01.902" v="940" actId="478"/>
          <ac:spMkLst>
            <pc:docMk/>
            <pc:sldMk cId="1280796602" sldId="2511"/>
            <ac:spMk id="8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33:01.902" v="940" actId="478"/>
          <ac:spMkLst>
            <pc:docMk/>
            <pc:sldMk cId="1280796602" sldId="2511"/>
            <ac:spMk id="9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33:33.787" v="950" actId="478"/>
          <ac:spMkLst>
            <pc:docMk/>
            <pc:sldMk cId="1280796602" sldId="2511"/>
            <ac:spMk id="24" creationId="{00000000-0000-0000-0000-000000000000}"/>
          </ac:spMkLst>
        </pc:spChg>
        <pc:spChg chg="del mod">
          <ac:chgData name="Thomas's Awf Notes" userId="64bdcc10-638e-4a57-a21e-add6b244aa21" providerId="ADAL" clId="{7EEAAC50-8963-2941-9510-32D7F259E29B}" dt="2022-04-18T23:33:31.551" v="949" actId="478"/>
          <ac:spMkLst>
            <pc:docMk/>
            <pc:sldMk cId="1280796602" sldId="2511"/>
            <ac:spMk id="25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33:33.787" v="950" actId="478"/>
          <ac:spMkLst>
            <pc:docMk/>
            <pc:sldMk cId="1280796602" sldId="2511"/>
            <ac:spMk id="26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33:29.891" v="948" actId="478"/>
          <ac:spMkLst>
            <pc:docMk/>
            <pc:sldMk cId="1280796602" sldId="2511"/>
            <ac:spMk id="29" creationId="{00000000-0000-0000-0000-000000000000}"/>
          </ac:spMkLst>
        </pc:spChg>
        <pc:spChg chg="del mod">
          <ac:chgData name="Thomas's Awf Notes" userId="64bdcc10-638e-4a57-a21e-add6b244aa21" providerId="ADAL" clId="{7EEAAC50-8963-2941-9510-32D7F259E29B}" dt="2022-04-18T23:33:33.787" v="950" actId="478"/>
          <ac:spMkLst>
            <pc:docMk/>
            <pc:sldMk cId="1280796602" sldId="2511"/>
            <ac:spMk id="30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33:26.321" v="946" actId="478"/>
          <ac:spMkLst>
            <pc:docMk/>
            <pc:sldMk cId="1280796602" sldId="2511"/>
            <ac:spMk id="35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33:24.104" v="945" actId="478"/>
          <ac:spMkLst>
            <pc:docMk/>
            <pc:sldMk cId="1280796602" sldId="2511"/>
            <ac:spMk id="37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33:21.992" v="944" actId="478"/>
          <ac:spMkLst>
            <pc:docMk/>
            <pc:sldMk cId="1280796602" sldId="2511"/>
            <ac:spMk id="38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33:17.643" v="942" actId="478"/>
          <ac:spMkLst>
            <pc:docMk/>
            <pc:sldMk cId="1280796602" sldId="2511"/>
            <ac:spMk id="39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33:15.233" v="941" actId="478"/>
          <ac:spMkLst>
            <pc:docMk/>
            <pc:sldMk cId="1280796602" sldId="2511"/>
            <ac:spMk id="40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33:15.233" v="941" actId="478"/>
          <ac:spMkLst>
            <pc:docMk/>
            <pc:sldMk cId="1280796602" sldId="2511"/>
            <ac:spMk id="41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33:15.233" v="941" actId="478"/>
          <ac:spMkLst>
            <pc:docMk/>
            <pc:sldMk cId="1280796602" sldId="2511"/>
            <ac:spMk id="42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33:15.233" v="941" actId="478"/>
          <ac:spMkLst>
            <pc:docMk/>
            <pc:sldMk cId="1280796602" sldId="2511"/>
            <ac:spMk id="43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33:15.233" v="941" actId="478"/>
          <ac:spMkLst>
            <pc:docMk/>
            <pc:sldMk cId="1280796602" sldId="2511"/>
            <ac:spMk id="44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33:15.233" v="941" actId="478"/>
          <ac:spMkLst>
            <pc:docMk/>
            <pc:sldMk cId="1280796602" sldId="2511"/>
            <ac:spMk id="45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33:15.233" v="941" actId="478"/>
          <ac:spMkLst>
            <pc:docMk/>
            <pc:sldMk cId="1280796602" sldId="2511"/>
            <ac:spMk id="46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9T13:56:21.960" v="1847" actId="20577"/>
          <ac:spMkLst>
            <pc:docMk/>
            <pc:sldMk cId="1280796602" sldId="2511"/>
            <ac:spMk id="62" creationId="{00000000-0000-0000-0000-000000000000}"/>
          </ac:spMkLst>
        </pc:spChg>
        <pc:picChg chg="add mod">
          <ac:chgData name="Thomas's Awf Notes" userId="64bdcc10-638e-4a57-a21e-add6b244aa21" providerId="ADAL" clId="{7EEAAC50-8963-2941-9510-32D7F259E29B}" dt="2022-04-18T23:38:55.243" v="999" actId="1076"/>
          <ac:picMkLst>
            <pc:docMk/>
            <pc:sldMk cId="1280796602" sldId="2511"/>
            <ac:picMk id="10" creationId="{BD3E91B7-5EDE-3C68-9D03-7E141021A051}"/>
          </ac:picMkLst>
        </pc:picChg>
      </pc:sldChg>
      <pc:sldChg chg="del">
        <pc:chgData name="Thomas's Awf Notes" userId="64bdcc10-638e-4a57-a21e-add6b244aa21" providerId="ADAL" clId="{7EEAAC50-8963-2941-9510-32D7F259E29B}" dt="2022-04-19T00:34:39.775" v="1296" actId="2696"/>
        <pc:sldMkLst>
          <pc:docMk/>
          <pc:sldMk cId="27846853" sldId="2512"/>
        </pc:sldMkLst>
      </pc:sldChg>
      <pc:sldChg chg="del">
        <pc:chgData name="Thomas's Awf Notes" userId="64bdcc10-638e-4a57-a21e-add6b244aa21" providerId="ADAL" clId="{7EEAAC50-8963-2941-9510-32D7F259E29B}" dt="2022-04-19T00:34:40.332" v="1297" actId="2696"/>
        <pc:sldMkLst>
          <pc:docMk/>
          <pc:sldMk cId="1228646268" sldId="2513"/>
        </pc:sldMkLst>
      </pc:sldChg>
      <pc:sldChg chg="del">
        <pc:chgData name="Thomas's Awf Notes" userId="64bdcc10-638e-4a57-a21e-add6b244aa21" providerId="ADAL" clId="{7EEAAC50-8963-2941-9510-32D7F259E29B}" dt="2022-04-19T00:34:16.300" v="1265" actId="2696"/>
        <pc:sldMkLst>
          <pc:docMk/>
          <pc:sldMk cId="362437479" sldId="2516"/>
        </pc:sldMkLst>
      </pc:sldChg>
      <pc:sldChg chg="del">
        <pc:chgData name="Thomas's Awf Notes" userId="64bdcc10-638e-4a57-a21e-add6b244aa21" providerId="ADAL" clId="{7EEAAC50-8963-2941-9510-32D7F259E29B}" dt="2022-04-19T00:34:41.682" v="1299" actId="2696"/>
        <pc:sldMkLst>
          <pc:docMk/>
          <pc:sldMk cId="672618330" sldId="2517"/>
        </pc:sldMkLst>
      </pc:sldChg>
      <pc:sldChg chg="del">
        <pc:chgData name="Thomas's Awf Notes" userId="64bdcc10-638e-4a57-a21e-add6b244aa21" providerId="ADAL" clId="{7EEAAC50-8963-2941-9510-32D7F259E29B}" dt="2022-04-19T00:34:42.718" v="1301" actId="2696"/>
        <pc:sldMkLst>
          <pc:docMk/>
          <pc:sldMk cId="257804647" sldId="2520"/>
        </pc:sldMkLst>
      </pc:sldChg>
      <pc:sldChg chg="del">
        <pc:chgData name="Thomas's Awf Notes" userId="64bdcc10-638e-4a57-a21e-add6b244aa21" providerId="ADAL" clId="{7EEAAC50-8963-2941-9510-32D7F259E29B}" dt="2022-04-19T00:34:42.174" v="1300" actId="2696"/>
        <pc:sldMkLst>
          <pc:docMk/>
          <pc:sldMk cId="89913658" sldId="2522"/>
        </pc:sldMkLst>
      </pc:sldChg>
      <pc:sldChg chg="del">
        <pc:chgData name="Thomas's Awf Notes" userId="64bdcc10-638e-4a57-a21e-add6b244aa21" providerId="ADAL" clId="{7EEAAC50-8963-2941-9510-32D7F259E29B}" dt="2022-04-19T00:34:44.868" v="1308" actId="2696"/>
        <pc:sldMkLst>
          <pc:docMk/>
          <pc:sldMk cId="630927626" sldId="2524"/>
        </pc:sldMkLst>
      </pc:sldChg>
      <pc:sldChg chg="del">
        <pc:chgData name="Thomas's Awf Notes" userId="64bdcc10-638e-4a57-a21e-add6b244aa21" providerId="ADAL" clId="{7EEAAC50-8963-2941-9510-32D7F259E29B}" dt="2022-04-19T00:34:45.341" v="1310" actId="2696"/>
        <pc:sldMkLst>
          <pc:docMk/>
          <pc:sldMk cId="1617759451" sldId="2526"/>
        </pc:sldMkLst>
      </pc:sldChg>
      <pc:sldChg chg="del">
        <pc:chgData name="Thomas's Awf Notes" userId="64bdcc10-638e-4a57-a21e-add6b244aa21" providerId="ADAL" clId="{7EEAAC50-8963-2941-9510-32D7F259E29B}" dt="2022-04-19T00:34:39.077" v="1295" actId="2696"/>
        <pc:sldMkLst>
          <pc:docMk/>
          <pc:sldMk cId="433819493" sldId="2527"/>
        </pc:sldMkLst>
      </pc:sldChg>
      <pc:sldChg chg="del">
        <pc:chgData name="Thomas's Awf Notes" userId="64bdcc10-638e-4a57-a21e-add6b244aa21" providerId="ADAL" clId="{7EEAAC50-8963-2941-9510-32D7F259E29B}" dt="2022-04-19T00:34:41.062" v="1298" actId="2696"/>
        <pc:sldMkLst>
          <pc:docMk/>
          <pc:sldMk cId="778989225" sldId="2529"/>
        </pc:sldMkLst>
      </pc:sldChg>
      <pc:sldChg chg="del">
        <pc:chgData name="Thomas's Awf Notes" userId="64bdcc10-638e-4a57-a21e-add6b244aa21" providerId="ADAL" clId="{7EEAAC50-8963-2941-9510-32D7F259E29B}" dt="2022-04-19T00:34:13.861" v="1261" actId="2696"/>
        <pc:sldMkLst>
          <pc:docMk/>
          <pc:sldMk cId="1286410312" sldId="2530"/>
        </pc:sldMkLst>
      </pc:sldChg>
      <pc:sldChg chg="del">
        <pc:chgData name="Thomas's Awf Notes" userId="64bdcc10-638e-4a57-a21e-add6b244aa21" providerId="ADAL" clId="{7EEAAC50-8963-2941-9510-32D7F259E29B}" dt="2022-04-19T00:34:14.711" v="1262" actId="2696"/>
        <pc:sldMkLst>
          <pc:docMk/>
          <pc:sldMk cId="1980239435" sldId="2531"/>
        </pc:sldMkLst>
      </pc:sldChg>
      <pc:sldChg chg="del ord">
        <pc:chgData name="Thomas's Awf Notes" userId="64bdcc10-638e-4a57-a21e-add6b244aa21" providerId="ADAL" clId="{7EEAAC50-8963-2941-9510-32D7F259E29B}" dt="2022-04-19T00:34:11.416" v="1258" actId="2696"/>
        <pc:sldMkLst>
          <pc:docMk/>
          <pc:sldMk cId="182622839" sldId="2532"/>
        </pc:sldMkLst>
      </pc:sldChg>
      <pc:sldChg chg="del">
        <pc:chgData name="Thomas's Awf Notes" userId="64bdcc10-638e-4a57-a21e-add6b244aa21" providerId="ADAL" clId="{7EEAAC50-8963-2941-9510-32D7F259E29B}" dt="2022-04-19T00:34:13.253" v="1260" actId="2696"/>
        <pc:sldMkLst>
          <pc:docMk/>
          <pc:sldMk cId="1347369349" sldId="2538"/>
        </pc:sldMkLst>
      </pc:sldChg>
      <pc:sldChg chg="del">
        <pc:chgData name="Thomas's Awf Notes" userId="64bdcc10-638e-4a57-a21e-add6b244aa21" providerId="ADAL" clId="{7EEAAC50-8963-2941-9510-32D7F259E29B}" dt="2022-04-19T00:34:28.403" v="1284" actId="2696"/>
        <pc:sldMkLst>
          <pc:docMk/>
          <pc:sldMk cId="1876720587" sldId="2539"/>
        </pc:sldMkLst>
      </pc:sldChg>
      <pc:sldChg chg="del">
        <pc:chgData name="Thomas's Awf Notes" userId="64bdcc10-638e-4a57-a21e-add6b244aa21" providerId="ADAL" clId="{7EEAAC50-8963-2941-9510-32D7F259E29B}" dt="2022-04-19T00:34:43.806" v="1304" actId="2696"/>
        <pc:sldMkLst>
          <pc:docMk/>
          <pc:sldMk cId="1830082762" sldId="2540"/>
        </pc:sldMkLst>
      </pc:sldChg>
      <pc:sldChg chg="del">
        <pc:chgData name="Thomas's Awf Notes" userId="64bdcc10-638e-4a57-a21e-add6b244aa21" providerId="ADAL" clId="{7EEAAC50-8963-2941-9510-32D7F259E29B}" dt="2022-04-19T00:34:44.553" v="1307" actId="2696"/>
        <pc:sldMkLst>
          <pc:docMk/>
          <pc:sldMk cId="1044299148" sldId="2541"/>
        </pc:sldMkLst>
      </pc:sldChg>
      <pc:sldChg chg="del">
        <pc:chgData name="Thomas's Awf Notes" userId="64bdcc10-638e-4a57-a21e-add6b244aa21" providerId="ADAL" clId="{7EEAAC50-8963-2941-9510-32D7F259E29B}" dt="2022-04-19T00:34:44.335" v="1306" actId="2696"/>
        <pc:sldMkLst>
          <pc:docMk/>
          <pc:sldMk cId="463745875" sldId="2543"/>
        </pc:sldMkLst>
      </pc:sldChg>
      <pc:sldChg chg="del">
        <pc:chgData name="Thomas's Awf Notes" userId="64bdcc10-638e-4a57-a21e-add6b244aa21" providerId="ADAL" clId="{7EEAAC50-8963-2941-9510-32D7F259E29B}" dt="2022-04-19T00:34:44.092" v="1305" actId="2696"/>
        <pc:sldMkLst>
          <pc:docMk/>
          <pc:sldMk cId="841294649" sldId="2544"/>
        </pc:sldMkLst>
      </pc:sldChg>
      <pc:sldChg chg="del">
        <pc:chgData name="Thomas's Awf Notes" userId="64bdcc10-638e-4a57-a21e-add6b244aa21" providerId="ADAL" clId="{7EEAAC50-8963-2941-9510-32D7F259E29B}" dt="2022-04-19T00:34:45.057" v="1309" actId="2696"/>
        <pc:sldMkLst>
          <pc:docMk/>
          <pc:sldMk cId="978673520" sldId="2545"/>
        </pc:sldMkLst>
      </pc:sldChg>
      <pc:sldChg chg="del">
        <pc:chgData name="Thomas's Awf Notes" userId="64bdcc10-638e-4a57-a21e-add6b244aa21" providerId="ADAL" clId="{7EEAAC50-8963-2941-9510-32D7F259E29B}" dt="2022-04-19T00:34:45.689" v="1311" actId="2696"/>
        <pc:sldMkLst>
          <pc:docMk/>
          <pc:sldMk cId="88923874" sldId="2549"/>
        </pc:sldMkLst>
      </pc:sldChg>
      <pc:sldChg chg="del">
        <pc:chgData name="Thomas's Awf Notes" userId="64bdcc10-638e-4a57-a21e-add6b244aa21" providerId="ADAL" clId="{7EEAAC50-8963-2941-9510-32D7F259E29B}" dt="2022-04-19T00:34:45.962" v="1312" actId="2696"/>
        <pc:sldMkLst>
          <pc:docMk/>
          <pc:sldMk cId="425376340" sldId="2550"/>
        </pc:sldMkLst>
      </pc:sldChg>
      <pc:sldChg chg="del">
        <pc:chgData name="Thomas's Awf Notes" userId="64bdcc10-638e-4a57-a21e-add6b244aa21" providerId="ADAL" clId="{7EEAAC50-8963-2941-9510-32D7F259E29B}" dt="2022-04-19T00:34:35.025" v="1290" actId="2696"/>
        <pc:sldMkLst>
          <pc:docMk/>
          <pc:sldMk cId="590850838" sldId="2551"/>
        </pc:sldMkLst>
      </pc:sldChg>
      <pc:sldChg chg="del">
        <pc:chgData name="Thomas's Awf Notes" userId="64bdcc10-638e-4a57-a21e-add6b244aa21" providerId="ADAL" clId="{7EEAAC50-8963-2941-9510-32D7F259E29B}" dt="2022-04-19T00:34:43.361" v="1303" actId="2696"/>
        <pc:sldMkLst>
          <pc:docMk/>
          <pc:sldMk cId="1704073385" sldId="2553"/>
        </pc:sldMkLst>
      </pc:sldChg>
      <pc:sldChg chg="del">
        <pc:chgData name="Thomas's Awf Notes" userId="64bdcc10-638e-4a57-a21e-add6b244aa21" providerId="ADAL" clId="{7EEAAC50-8963-2941-9510-32D7F259E29B}" dt="2022-04-19T00:34:43.128" v="1302" actId="2696"/>
        <pc:sldMkLst>
          <pc:docMk/>
          <pc:sldMk cId="1382187246" sldId="2555"/>
        </pc:sldMkLst>
      </pc:sldChg>
      <pc:sldChg chg="del">
        <pc:chgData name="Thomas's Awf Notes" userId="64bdcc10-638e-4a57-a21e-add6b244aa21" providerId="ADAL" clId="{7EEAAC50-8963-2941-9510-32D7F259E29B}" dt="2022-04-19T00:34:24.463" v="1274" actId="2696"/>
        <pc:sldMkLst>
          <pc:docMk/>
          <pc:sldMk cId="1369567020" sldId="2556"/>
        </pc:sldMkLst>
      </pc:sldChg>
      <pc:sldChg chg="del">
        <pc:chgData name="Thomas's Awf Notes" userId="64bdcc10-638e-4a57-a21e-add6b244aa21" providerId="ADAL" clId="{7EEAAC50-8963-2941-9510-32D7F259E29B}" dt="2022-04-19T00:34:19.028" v="1270" actId="2696"/>
        <pc:sldMkLst>
          <pc:docMk/>
          <pc:sldMk cId="861152342" sldId="2557"/>
        </pc:sldMkLst>
      </pc:sldChg>
      <pc:sldChg chg="del">
        <pc:chgData name="Thomas's Awf Notes" userId="64bdcc10-638e-4a57-a21e-add6b244aa21" providerId="ADAL" clId="{7EEAAC50-8963-2941-9510-32D7F259E29B}" dt="2022-04-19T00:34:46.165" v="1313" actId="2696"/>
        <pc:sldMkLst>
          <pc:docMk/>
          <pc:sldMk cId="567982191" sldId="2558"/>
        </pc:sldMkLst>
      </pc:sldChg>
      <pc:sldChg chg="del">
        <pc:chgData name="Thomas's Awf Notes" userId="64bdcc10-638e-4a57-a21e-add6b244aa21" providerId="ADAL" clId="{7EEAAC50-8963-2941-9510-32D7F259E29B}" dt="2022-04-19T00:34:46.201" v="1314" actId="2696"/>
        <pc:sldMkLst>
          <pc:docMk/>
          <pc:sldMk cId="1030895187" sldId="2559"/>
        </pc:sldMkLst>
      </pc:sldChg>
      <pc:sldChg chg="del">
        <pc:chgData name="Thomas's Awf Notes" userId="64bdcc10-638e-4a57-a21e-add6b244aa21" providerId="ADAL" clId="{7EEAAC50-8963-2941-9510-32D7F259E29B}" dt="2022-04-19T00:34:48.403" v="1315" actId="2696"/>
        <pc:sldMkLst>
          <pc:docMk/>
          <pc:sldMk cId="1401413832" sldId="2560"/>
        </pc:sldMkLst>
      </pc:sldChg>
      <pc:sldChg chg="addSp delSp modSp add mod">
        <pc:chgData name="Thomas's Awf Notes" userId="64bdcc10-638e-4a57-a21e-add6b244aa21" providerId="ADAL" clId="{7EEAAC50-8963-2941-9510-32D7F259E29B}" dt="2022-04-18T23:09:47.041" v="597" actId="14100"/>
        <pc:sldMkLst>
          <pc:docMk/>
          <pc:sldMk cId="3647648282" sldId="2561"/>
        </pc:sldMkLst>
        <pc:picChg chg="add mod">
          <ac:chgData name="Thomas's Awf Notes" userId="64bdcc10-638e-4a57-a21e-add6b244aa21" providerId="ADAL" clId="{7EEAAC50-8963-2941-9510-32D7F259E29B}" dt="2022-04-18T23:08:35.178" v="588" actId="1076"/>
          <ac:picMkLst>
            <pc:docMk/>
            <pc:sldMk cId="3647648282" sldId="2561"/>
            <ac:picMk id="2" creationId="{5441C2B4-EFCE-4032-684F-DBA6A3C71484}"/>
          </ac:picMkLst>
        </pc:picChg>
        <pc:picChg chg="add mod">
          <ac:chgData name="Thomas's Awf Notes" userId="64bdcc10-638e-4a57-a21e-add6b244aa21" providerId="ADAL" clId="{7EEAAC50-8963-2941-9510-32D7F259E29B}" dt="2022-04-18T23:09:47.041" v="597" actId="14100"/>
          <ac:picMkLst>
            <pc:docMk/>
            <pc:sldMk cId="3647648282" sldId="2561"/>
            <ac:picMk id="3" creationId="{A650CBB1-8CD1-8FE4-4D14-444D6EA96974}"/>
          </ac:picMkLst>
        </pc:picChg>
        <pc:picChg chg="del">
          <ac:chgData name="Thomas's Awf Notes" userId="64bdcc10-638e-4a57-a21e-add6b244aa21" providerId="ADAL" clId="{7EEAAC50-8963-2941-9510-32D7F259E29B}" dt="2022-04-18T23:06:44.836" v="577" actId="478"/>
          <ac:picMkLst>
            <pc:docMk/>
            <pc:sldMk cId="3647648282" sldId="2561"/>
            <ac:picMk id="4" creationId="{2CC0C5C9-FED9-2EC2-8A5B-413B3BCBE2FF}"/>
          </ac:picMkLst>
        </pc:picChg>
        <pc:picChg chg="del">
          <ac:chgData name="Thomas's Awf Notes" userId="64bdcc10-638e-4a57-a21e-add6b244aa21" providerId="ADAL" clId="{7EEAAC50-8963-2941-9510-32D7F259E29B}" dt="2022-04-18T23:06:47.208" v="579" actId="478"/>
          <ac:picMkLst>
            <pc:docMk/>
            <pc:sldMk cId="3647648282" sldId="2561"/>
            <ac:picMk id="7" creationId="{0E838084-5021-6F80-9E5E-FFA98C02375A}"/>
          </ac:picMkLst>
        </pc:picChg>
        <pc:picChg chg="del">
          <ac:chgData name="Thomas's Awf Notes" userId="64bdcc10-638e-4a57-a21e-add6b244aa21" providerId="ADAL" clId="{7EEAAC50-8963-2941-9510-32D7F259E29B}" dt="2022-04-18T23:06:45.971" v="578" actId="478"/>
          <ac:picMkLst>
            <pc:docMk/>
            <pc:sldMk cId="3647648282" sldId="2561"/>
            <ac:picMk id="10" creationId="{2DA30F1A-487D-0293-0BDA-0BBE870D48F8}"/>
          </ac:picMkLst>
        </pc:picChg>
        <pc:picChg chg="del">
          <ac:chgData name="Thomas's Awf Notes" userId="64bdcc10-638e-4a57-a21e-add6b244aa21" providerId="ADAL" clId="{7EEAAC50-8963-2941-9510-32D7F259E29B}" dt="2022-04-18T23:06:48.478" v="580" actId="478"/>
          <ac:picMkLst>
            <pc:docMk/>
            <pc:sldMk cId="3647648282" sldId="2561"/>
            <ac:picMk id="16" creationId="{DEE46FB3-9BA6-FD22-FE32-7CFDB482E625}"/>
          </ac:picMkLst>
        </pc:picChg>
        <pc:picChg chg="del">
          <ac:chgData name="Thomas's Awf Notes" userId="64bdcc10-638e-4a57-a21e-add6b244aa21" providerId="ADAL" clId="{7EEAAC50-8963-2941-9510-32D7F259E29B}" dt="2022-04-18T23:06:49.807" v="581" actId="478"/>
          <ac:picMkLst>
            <pc:docMk/>
            <pc:sldMk cId="3647648282" sldId="2561"/>
            <ac:picMk id="19" creationId="{1A5FD52F-A2FF-B80D-E8B3-C1F564DF5AEB}"/>
          </ac:picMkLst>
        </pc:picChg>
        <pc:picChg chg="del">
          <ac:chgData name="Thomas's Awf Notes" userId="64bdcc10-638e-4a57-a21e-add6b244aa21" providerId="ADAL" clId="{7EEAAC50-8963-2941-9510-32D7F259E29B}" dt="2022-04-18T23:06:51.007" v="582" actId="478"/>
          <ac:picMkLst>
            <pc:docMk/>
            <pc:sldMk cId="3647648282" sldId="2561"/>
            <ac:picMk id="1026" creationId="{4CACBCED-2EFA-81B2-83FC-361003F06304}"/>
          </ac:picMkLst>
        </pc:picChg>
        <pc:picChg chg="del">
          <ac:chgData name="Thomas's Awf Notes" userId="64bdcc10-638e-4a57-a21e-add6b244aa21" providerId="ADAL" clId="{7EEAAC50-8963-2941-9510-32D7F259E29B}" dt="2022-04-18T23:06:52.192" v="583" actId="478"/>
          <ac:picMkLst>
            <pc:docMk/>
            <pc:sldMk cId="3647648282" sldId="2561"/>
            <ac:picMk id="1028" creationId="{C6F0D983-AC6D-3338-1BB6-16A3922E201D}"/>
          </ac:picMkLst>
        </pc:picChg>
      </pc:sldChg>
      <pc:sldChg chg="addSp delSp modSp add mod ord">
        <pc:chgData name="Thomas's Awf Notes" userId="64bdcc10-638e-4a57-a21e-add6b244aa21" providerId="ADAL" clId="{7EEAAC50-8963-2941-9510-32D7F259E29B}" dt="2022-04-18T23:29:55.255" v="905" actId="20578"/>
        <pc:sldMkLst>
          <pc:docMk/>
          <pc:sldMk cId="3176266665" sldId="2562"/>
        </pc:sldMkLst>
        <pc:spChg chg="del">
          <ac:chgData name="Thomas's Awf Notes" userId="64bdcc10-638e-4a57-a21e-add6b244aa21" providerId="ADAL" clId="{7EEAAC50-8963-2941-9510-32D7F259E29B}" dt="2022-04-18T23:15:41.425" v="731" actId="478"/>
          <ac:spMkLst>
            <pc:docMk/>
            <pc:sldMk cId="3176266665" sldId="2562"/>
            <ac:spMk id="4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5:47.509" v="735" actId="478"/>
          <ac:spMkLst>
            <pc:docMk/>
            <pc:sldMk cId="3176266665" sldId="2562"/>
            <ac:spMk id="5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5:53.449" v="739" actId="478"/>
          <ac:spMkLst>
            <pc:docMk/>
            <pc:sldMk cId="3176266665" sldId="2562"/>
            <ac:spMk id="6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5:44.010" v="732" actId="478"/>
          <ac:spMkLst>
            <pc:docMk/>
            <pc:sldMk cId="3176266665" sldId="2562"/>
            <ac:spMk id="7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5:45.269" v="733" actId="478"/>
          <ac:spMkLst>
            <pc:docMk/>
            <pc:sldMk cId="3176266665" sldId="2562"/>
            <ac:spMk id="8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5:58.329" v="741" actId="478"/>
          <ac:spMkLst>
            <pc:docMk/>
            <pc:sldMk cId="3176266665" sldId="2562"/>
            <ac:spMk id="9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5:58.329" v="741" actId="478"/>
          <ac:spMkLst>
            <pc:docMk/>
            <pc:sldMk cId="3176266665" sldId="2562"/>
            <ac:spMk id="10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5:58.329" v="741" actId="478"/>
          <ac:spMkLst>
            <pc:docMk/>
            <pc:sldMk cId="3176266665" sldId="2562"/>
            <ac:spMk id="11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5:58.329" v="741" actId="478"/>
          <ac:spMkLst>
            <pc:docMk/>
            <pc:sldMk cId="3176266665" sldId="2562"/>
            <ac:spMk id="12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5:58.329" v="741" actId="478"/>
          <ac:spMkLst>
            <pc:docMk/>
            <pc:sldMk cId="3176266665" sldId="2562"/>
            <ac:spMk id="13" creationId="{00000000-0000-0000-0000-000000000000}"/>
          </ac:spMkLst>
        </pc:spChg>
        <pc:spChg chg="del mod">
          <ac:chgData name="Thomas's Awf Notes" userId="64bdcc10-638e-4a57-a21e-add6b244aa21" providerId="ADAL" clId="{7EEAAC50-8963-2941-9510-32D7F259E29B}" dt="2022-04-18T23:15:50.425" v="737" actId="478"/>
          <ac:spMkLst>
            <pc:docMk/>
            <pc:sldMk cId="3176266665" sldId="2562"/>
            <ac:spMk id="16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5:58.329" v="741" actId="478"/>
          <ac:spMkLst>
            <pc:docMk/>
            <pc:sldMk cId="3176266665" sldId="2562"/>
            <ac:spMk id="17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6:02.533" v="743" actId="478"/>
          <ac:spMkLst>
            <pc:docMk/>
            <pc:sldMk cId="3176266665" sldId="2562"/>
            <ac:spMk id="19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6:03.682" v="744" actId="478"/>
          <ac:spMkLst>
            <pc:docMk/>
            <pc:sldMk cId="3176266665" sldId="2562"/>
            <ac:spMk id="21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5:58.329" v="741" actId="478"/>
          <ac:spMkLst>
            <pc:docMk/>
            <pc:sldMk cId="3176266665" sldId="2562"/>
            <ac:spMk id="56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5:58.329" v="741" actId="478"/>
          <ac:spMkLst>
            <pc:docMk/>
            <pc:sldMk cId="3176266665" sldId="2562"/>
            <ac:spMk id="57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6:05.688" v="745" actId="478"/>
          <ac:spMkLst>
            <pc:docMk/>
            <pc:sldMk cId="3176266665" sldId="2562"/>
            <ac:spMk id="58" creationId="{00000000-0000-0000-0000-000000000000}"/>
          </ac:spMkLst>
        </pc:spChg>
        <pc:spChg chg="del mod">
          <ac:chgData name="Thomas's Awf Notes" userId="64bdcc10-638e-4a57-a21e-add6b244aa21" providerId="ADAL" clId="{7EEAAC50-8963-2941-9510-32D7F259E29B}" dt="2022-04-18T23:16:08.769" v="747" actId="478"/>
          <ac:spMkLst>
            <pc:docMk/>
            <pc:sldMk cId="3176266665" sldId="2562"/>
            <ac:spMk id="59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5:58.329" v="741" actId="478"/>
          <ac:spMkLst>
            <pc:docMk/>
            <pc:sldMk cId="3176266665" sldId="2562"/>
            <ac:spMk id="60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5:58.329" v="741" actId="478"/>
          <ac:spMkLst>
            <pc:docMk/>
            <pc:sldMk cId="3176266665" sldId="2562"/>
            <ac:spMk id="61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8T23:19:33.513" v="770" actId="1076"/>
          <ac:spMkLst>
            <pc:docMk/>
            <pc:sldMk cId="3176266665" sldId="2562"/>
            <ac:spMk id="62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5:55.715" v="740" actId="478"/>
          <ac:spMkLst>
            <pc:docMk/>
            <pc:sldMk cId="3176266665" sldId="2562"/>
            <ac:spMk id="63" creationId="{00000000-0000-0000-0000-000000000000}"/>
          </ac:spMkLst>
        </pc:spChg>
        <pc:spChg chg="del">
          <ac:chgData name="Thomas's Awf Notes" userId="64bdcc10-638e-4a57-a21e-add6b244aa21" providerId="ADAL" clId="{7EEAAC50-8963-2941-9510-32D7F259E29B}" dt="2022-04-18T23:15:46.428" v="734" actId="478"/>
          <ac:spMkLst>
            <pc:docMk/>
            <pc:sldMk cId="3176266665" sldId="2562"/>
            <ac:spMk id="64" creationId="{00000000-0000-0000-0000-000000000000}"/>
          </ac:spMkLst>
        </pc:spChg>
        <pc:picChg chg="add del mod">
          <ac:chgData name="Thomas's Awf Notes" userId="64bdcc10-638e-4a57-a21e-add6b244aa21" providerId="ADAL" clId="{7EEAAC50-8963-2941-9510-32D7F259E29B}" dt="2022-04-18T23:24:02.612" v="842" actId="478"/>
          <ac:picMkLst>
            <pc:docMk/>
            <pc:sldMk cId="3176266665" sldId="2562"/>
            <ac:picMk id="2" creationId="{D10C3407-2ECC-B72D-7CD0-FB140544832C}"/>
          </ac:picMkLst>
        </pc:picChg>
        <pc:picChg chg="add del mod">
          <ac:chgData name="Thomas's Awf Notes" userId="64bdcc10-638e-4a57-a21e-add6b244aa21" providerId="ADAL" clId="{7EEAAC50-8963-2941-9510-32D7F259E29B}" dt="2022-04-18T23:24:03.962" v="843" actId="478"/>
          <ac:picMkLst>
            <pc:docMk/>
            <pc:sldMk cId="3176266665" sldId="2562"/>
            <ac:picMk id="3" creationId="{62E70326-BEBF-A555-93D2-58F9AF2769ED}"/>
          </ac:picMkLst>
        </pc:picChg>
        <pc:picChg chg="add mod">
          <ac:chgData name="Thomas's Awf Notes" userId="64bdcc10-638e-4a57-a21e-add6b244aa21" providerId="ADAL" clId="{7EEAAC50-8963-2941-9510-32D7F259E29B}" dt="2022-04-18T23:24:42.278" v="851" actId="1076"/>
          <ac:picMkLst>
            <pc:docMk/>
            <pc:sldMk cId="3176266665" sldId="2562"/>
            <ac:picMk id="22" creationId="{F3258930-560F-402A-7FB9-3E744AF0A785}"/>
          </ac:picMkLst>
        </pc:picChg>
        <pc:picChg chg="add mod">
          <ac:chgData name="Thomas's Awf Notes" userId="64bdcc10-638e-4a57-a21e-add6b244aa21" providerId="ADAL" clId="{7EEAAC50-8963-2941-9510-32D7F259E29B}" dt="2022-04-18T23:24:44.924" v="852" actId="1076"/>
          <ac:picMkLst>
            <pc:docMk/>
            <pc:sldMk cId="3176266665" sldId="2562"/>
            <ac:picMk id="23" creationId="{41214056-3BA8-A49F-5093-BB656A5283FD}"/>
          </ac:picMkLst>
        </pc:picChg>
        <pc:cxnChg chg="del">
          <ac:chgData name="Thomas's Awf Notes" userId="64bdcc10-638e-4a57-a21e-add6b244aa21" providerId="ADAL" clId="{7EEAAC50-8963-2941-9510-32D7F259E29B}" dt="2022-04-18T23:15:58.329" v="741" actId="478"/>
          <ac:cxnSpMkLst>
            <pc:docMk/>
            <pc:sldMk cId="3176266665" sldId="2562"/>
            <ac:cxnSpMk id="14" creationId="{00000000-0000-0000-0000-000000000000}"/>
          </ac:cxnSpMkLst>
        </pc:cxnChg>
        <pc:cxnChg chg="del">
          <ac:chgData name="Thomas's Awf Notes" userId="64bdcc10-638e-4a57-a21e-add6b244aa21" providerId="ADAL" clId="{7EEAAC50-8963-2941-9510-32D7F259E29B}" dt="2022-04-18T23:15:52.023" v="738" actId="478"/>
          <ac:cxnSpMkLst>
            <pc:docMk/>
            <pc:sldMk cId="3176266665" sldId="2562"/>
            <ac:cxnSpMk id="15" creationId="{00000000-0000-0000-0000-000000000000}"/>
          </ac:cxnSpMkLst>
        </pc:cxnChg>
        <pc:cxnChg chg="del">
          <ac:chgData name="Thomas's Awf Notes" userId="64bdcc10-638e-4a57-a21e-add6b244aa21" providerId="ADAL" clId="{7EEAAC50-8963-2941-9510-32D7F259E29B}" dt="2022-04-18T23:15:58.329" v="741" actId="478"/>
          <ac:cxnSpMkLst>
            <pc:docMk/>
            <pc:sldMk cId="3176266665" sldId="2562"/>
            <ac:cxnSpMk id="18" creationId="{00000000-0000-0000-0000-000000000000}"/>
          </ac:cxnSpMkLst>
        </pc:cxnChg>
        <pc:cxnChg chg="del">
          <ac:chgData name="Thomas's Awf Notes" userId="64bdcc10-638e-4a57-a21e-add6b244aa21" providerId="ADAL" clId="{7EEAAC50-8963-2941-9510-32D7F259E29B}" dt="2022-04-18T23:16:01.177" v="742" actId="478"/>
          <ac:cxnSpMkLst>
            <pc:docMk/>
            <pc:sldMk cId="3176266665" sldId="2562"/>
            <ac:cxnSpMk id="20" creationId="{00000000-0000-0000-0000-000000000000}"/>
          </ac:cxnSpMkLst>
        </pc:cxnChg>
      </pc:sldChg>
      <pc:sldChg chg="modSp add mod ord">
        <pc:chgData name="Thomas's Awf Notes" userId="64bdcc10-638e-4a57-a21e-add6b244aa21" providerId="ADAL" clId="{7EEAAC50-8963-2941-9510-32D7F259E29B}" dt="2022-04-18T23:22:59.077" v="840" actId="790"/>
        <pc:sldMkLst>
          <pc:docMk/>
          <pc:sldMk cId="3148084923" sldId="2563"/>
        </pc:sldMkLst>
        <pc:spChg chg="mod">
          <ac:chgData name="Thomas's Awf Notes" userId="64bdcc10-638e-4a57-a21e-add6b244aa21" providerId="ADAL" clId="{7EEAAC50-8963-2941-9510-32D7F259E29B}" dt="2022-04-18T23:22:36.064" v="837" actId="20577"/>
          <ac:spMkLst>
            <pc:docMk/>
            <pc:sldMk cId="3148084923" sldId="2563"/>
            <ac:spMk id="10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8T23:22:59.077" v="840" actId="790"/>
          <ac:spMkLst>
            <pc:docMk/>
            <pc:sldMk cId="3148084923" sldId="2563"/>
            <ac:spMk id="11" creationId="{00000000-0000-0000-0000-000000000000}"/>
          </ac:spMkLst>
        </pc:spChg>
      </pc:sldChg>
      <pc:sldChg chg="add">
        <pc:chgData name="Thomas's Awf Notes" userId="64bdcc10-638e-4a57-a21e-add6b244aa21" providerId="ADAL" clId="{7EEAAC50-8963-2941-9510-32D7F259E29B}" dt="2022-04-18T23:23:58.905" v="841" actId="2890"/>
        <pc:sldMkLst>
          <pc:docMk/>
          <pc:sldMk cId="2391834506" sldId="2564"/>
        </pc:sldMkLst>
      </pc:sldChg>
      <pc:sldChg chg="addSp delSp modSp add mod ord">
        <pc:chgData name="Thomas's Awf Notes" userId="64bdcc10-638e-4a57-a21e-add6b244aa21" providerId="ADAL" clId="{7EEAAC50-8963-2941-9510-32D7F259E29B}" dt="2022-04-18T23:32:46.825" v="939" actId="1076"/>
        <pc:sldMkLst>
          <pc:docMk/>
          <pc:sldMk cId="1059340700" sldId="2565"/>
        </pc:sldMkLst>
        <pc:spChg chg="mod">
          <ac:chgData name="Thomas's Awf Notes" userId="64bdcc10-638e-4a57-a21e-add6b244aa21" providerId="ADAL" clId="{7EEAAC50-8963-2941-9510-32D7F259E29B}" dt="2022-04-18T23:29:21.863" v="904" actId="20577"/>
          <ac:spMkLst>
            <pc:docMk/>
            <pc:sldMk cId="1059340700" sldId="2565"/>
            <ac:spMk id="29" creationId="{00000000-0000-0000-0000-000000000000}"/>
          </ac:spMkLst>
        </pc:spChg>
        <pc:picChg chg="del">
          <ac:chgData name="Thomas's Awf Notes" userId="64bdcc10-638e-4a57-a21e-add6b244aa21" providerId="ADAL" clId="{7EEAAC50-8963-2941-9510-32D7F259E29B}" dt="2022-04-18T23:27:11.370" v="857" actId="478"/>
          <ac:picMkLst>
            <pc:docMk/>
            <pc:sldMk cId="1059340700" sldId="2565"/>
            <ac:picMk id="2" creationId="{5441C2B4-EFCE-4032-684F-DBA6A3C71484}"/>
          </ac:picMkLst>
        </pc:picChg>
        <pc:picChg chg="del">
          <ac:chgData name="Thomas's Awf Notes" userId="64bdcc10-638e-4a57-a21e-add6b244aa21" providerId="ADAL" clId="{7EEAAC50-8963-2941-9510-32D7F259E29B}" dt="2022-04-18T23:27:12.487" v="858" actId="478"/>
          <ac:picMkLst>
            <pc:docMk/>
            <pc:sldMk cId="1059340700" sldId="2565"/>
            <ac:picMk id="3" creationId="{A650CBB1-8CD1-8FE4-4D14-444D6EA96974}"/>
          </ac:picMkLst>
        </pc:picChg>
        <pc:picChg chg="add mod">
          <ac:chgData name="Thomas's Awf Notes" userId="64bdcc10-638e-4a57-a21e-add6b244aa21" providerId="ADAL" clId="{7EEAAC50-8963-2941-9510-32D7F259E29B}" dt="2022-04-18T23:32:46.825" v="939" actId="1076"/>
          <ac:picMkLst>
            <pc:docMk/>
            <pc:sldMk cId="1059340700" sldId="2565"/>
            <ac:picMk id="4" creationId="{D0F52D38-258C-8183-0AB4-F15DC546AE2A}"/>
          </ac:picMkLst>
        </pc:picChg>
        <pc:picChg chg="add del mod">
          <ac:chgData name="Thomas's Awf Notes" userId="64bdcc10-638e-4a57-a21e-add6b244aa21" providerId="ADAL" clId="{7EEAAC50-8963-2941-9510-32D7F259E29B}" dt="2022-04-18T23:28:08.588" v="869" actId="478"/>
          <ac:picMkLst>
            <pc:docMk/>
            <pc:sldMk cId="1059340700" sldId="2565"/>
            <ac:picMk id="5" creationId="{C3AF3622-0C77-DC18-1B62-6B17F53C711E}"/>
          </ac:picMkLst>
        </pc:picChg>
        <pc:picChg chg="add del">
          <ac:chgData name="Thomas's Awf Notes" userId="64bdcc10-638e-4a57-a21e-add6b244aa21" providerId="ADAL" clId="{7EEAAC50-8963-2941-9510-32D7F259E29B}" dt="2022-04-18T23:28:28.698" v="871"/>
          <ac:picMkLst>
            <pc:docMk/>
            <pc:sldMk cId="1059340700" sldId="2565"/>
            <ac:picMk id="6" creationId="{D04F0526-9517-3422-700D-B604B8F4BF14}"/>
          </ac:picMkLst>
        </pc:picChg>
        <pc:picChg chg="add mod">
          <ac:chgData name="Thomas's Awf Notes" userId="64bdcc10-638e-4a57-a21e-add6b244aa21" providerId="ADAL" clId="{7EEAAC50-8963-2941-9510-32D7F259E29B}" dt="2022-04-18T23:32:33.497" v="937" actId="1076"/>
          <ac:picMkLst>
            <pc:docMk/>
            <pc:sldMk cId="1059340700" sldId="2565"/>
            <ac:picMk id="7" creationId="{E11DF989-284E-6D12-F96F-E41B299BC18A}"/>
          </ac:picMkLst>
        </pc:picChg>
      </pc:sldChg>
      <pc:sldChg chg="modSp add mod ord">
        <pc:chgData name="Thomas's Awf Notes" userId="64bdcc10-638e-4a57-a21e-add6b244aa21" providerId="ADAL" clId="{7EEAAC50-8963-2941-9510-32D7F259E29B}" dt="2022-04-18T23:59:20.273" v="1146" actId="790"/>
        <pc:sldMkLst>
          <pc:docMk/>
          <pc:sldMk cId="1383762140" sldId="2566"/>
        </pc:sldMkLst>
        <pc:spChg chg="mod">
          <ac:chgData name="Thomas's Awf Notes" userId="64bdcc10-638e-4a57-a21e-add6b244aa21" providerId="ADAL" clId="{7EEAAC50-8963-2941-9510-32D7F259E29B}" dt="2022-04-18T23:32:26.862" v="936" actId="20577"/>
          <ac:spMkLst>
            <pc:docMk/>
            <pc:sldMk cId="1383762140" sldId="2566"/>
            <ac:spMk id="10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8T23:59:20.273" v="1146" actId="790"/>
          <ac:spMkLst>
            <pc:docMk/>
            <pc:sldMk cId="1383762140" sldId="2566"/>
            <ac:spMk id="11" creationId="{00000000-0000-0000-0000-000000000000}"/>
          </ac:spMkLst>
        </pc:spChg>
      </pc:sldChg>
      <pc:sldChg chg="addSp delSp modSp add mod">
        <pc:chgData name="Thomas's Awf Notes" userId="64bdcc10-638e-4a57-a21e-add6b244aa21" providerId="ADAL" clId="{7EEAAC50-8963-2941-9510-32D7F259E29B}" dt="2022-04-19T13:56:30.818" v="1859" actId="20577"/>
        <pc:sldMkLst>
          <pc:docMk/>
          <pc:sldMk cId="2779135809" sldId="2567"/>
        </pc:sldMkLst>
        <pc:spChg chg="mod">
          <ac:chgData name="Thomas's Awf Notes" userId="64bdcc10-638e-4a57-a21e-add6b244aa21" providerId="ADAL" clId="{7EEAAC50-8963-2941-9510-32D7F259E29B}" dt="2022-04-19T13:56:30.818" v="1859" actId="20577"/>
          <ac:spMkLst>
            <pc:docMk/>
            <pc:sldMk cId="2779135809" sldId="2567"/>
            <ac:spMk id="62" creationId="{00000000-0000-0000-0000-000000000000}"/>
          </ac:spMkLst>
        </pc:spChg>
        <pc:picChg chg="add mod">
          <ac:chgData name="Thomas's Awf Notes" userId="64bdcc10-638e-4a57-a21e-add6b244aa21" providerId="ADAL" clId="{7EEAAC50-8963-2941-9510-32D7F259E29B}" dt="2022-04-18T23:57:35.248" v="1007" actId="1076"/>
          <ac:picMkLst>
            <pc:docMk/>
            <pc:sldMk cId="2779135809" sldId="2567"/>
            <ac:picMk id="2" creationId="{B46BAFEF-3064-7EA0-005D-517CFBAA299C}"/>
          </ac:picMkLst>
        </pc:picChg>
        <pc:picChg chg="del">
          <ac:chgData name="Thomas's Awf Notes" userId="64bdcc10-638e-4a57-a21e-add6b244aa21" providerId="ADAL" clId="{7EEAAC50-8963-2941-9510-32D7F259E29B}" dt="2022-04-18T23:57:21.494" v="1001" actId="478"/>
          <ac:picMkLst>
            <pc:docMk/>
            <pc:sldMk cId="2779135809" sldId="2567"/>
            <ac:picMk id="10" creationId="{BD3E91B7-5EDE-3C68-9D03-7E141021A051}"/>
          </ac:picMkLst>
        </pc:picChg>
      </pc:sldChg>
      <pc:sldChg chg="addSp delSp modSp add mod">
        <pc:chgData name="Thomas's Awf Notes" userId="64bdcc10-638e-4a57-a21e-add6b244aa21" providerId="ADAL" clId="{7EEAAC50-8963-2941-9510-32D7F259E29B}" dt="2022-04-19T13:55:58.996" v="1825" actId="20577"/>
        <pc:sldMkLst>
          <pc:docMk/>
          <pc:sldMk cId="1374090361" sldId="2568"/>
        </pc:sldMkLst>
        <pc:spChg chg="mod">
          <ac:chgData name="Thomas's Awf Notes" userId="64bdcc10-638e-4a57-a21e-add6b244aa21" providerId="ADAL" clId="{7EEAAC50-8963-2941-9510-32D7F259E29B}" dt="2022-04-19T13:55:58.996" v="1825" actId="20577"/>
          <ac:spMkLst>
            <pc:docMk/>
            <pc:sldMk cId="1374090361" sldId="2568"/>
            <ac:spMk id="62" creationId="{00000000-0000-0000-0000-000000000000}"/>
          </ac:spMkLst>
        </pc:spChg>
        <pc:picChg chg="del">
          <ac:chgData name="Thomas's Awf Notes" userId="64bdcc10-638e-4a57-a21e-add6b244aa21" providerId="ADAL" clId="{7EEAAC50-8963-2941-9510-32D7F259E29B}" dt="2022-04-19T00:01:26.178" v="1148" actId="478"/>
          <ac:picMkLst>
            <pc:docMk/>
            <pc:sldMk cId="1374090361" sldId="2568"/>
            <ac:picMk id="2" creationId="{B46BAFEF-3064-7EA0-005D-517CFBAA299C}"/>
          </ac:picMkLst>
        </pc:picChg>
        <pc:picChg chg="add mod">
          <ac:chgData name="Thomas's Awf Notes" userId="64bdcc10-638e-4a57-a21e-add6b244aa21" providerId="ADAL" clId="{7EEAAC50-8963-2941-9510-32D7F259E29B}" dt="2022-04-19T00:01:41.780" v="1154" actId="14100"/>
          <ac:picMkLst>
            <pc:docMk/>
            <pc:sldMk cId="1374090361" sldId="2568"/>
            <ac:picMk id="3" creationId="{9F2979E8-C230-A538-1F02-83E85FD1DB89}"/>
          </ac:picMkLst>
        </pc:picChg>
      </pc:sldChg>
      <pc:sldChg chg="addSp delSp modSp add del mod">
        <pc:chgData name="Thomas's Awf Notes" userId="64bdcc10-638e-4a57-a21e-add6b244aa21" providerId="ADAL" clId="{7EEAAC50-8963-2941-9510-32D7F259E29B}" dt="2022-04-19T14:25:10.080" v="1984" actId="2696"/>
        <pc:sldMkLst>
          <pc:docMk/>
          <pc:sldMk cId="916806884" sldId="2569"/>
        </pc:sldMkLst>
        <pc:spChg chg="mod">
          <ac:chgData name="Thomas's Awf Notes" userId="64bdcc10-638e-4a57-a21e-add6b244aa21" providerId="ADAL" clId="{7EEAAC50-8963-2941-9510-32D7F259E29B}" dt="2022-04-19T00:35:13.686" v="1331" actId="20577"/>
          <ac:spMkLst>
            <pc:docMk/>
            <pc:sldMk cId="916806884" sldId="2569"/>
            <ac:spMk id="62" creationId="{00000000-0000-0000-0000-000000000000}"/>
          </ac:spMkLst>
        </pc:spChg>
        <pc:picChg chg="add mod">
          <ac:chgData name="Thomas's Awf Notes" userId="64bdcc10-638e-4a57-a21e-add6b244aa21" providerId="ADAL" clId="{7EEAAC50-8963-2941-9510-32D7F259E29B}" dt="2022-04-19T00:02:58.910" v="1164" actId="1076"/>
          <ac:picMkLst>
            <pc:docMk/>
            <pc:sldMk cId="916806884" sldId="2569"/>
            <ac:picMk id="2" creationId="{3AF4228C-04FD-B72A-133C-49D017019032}"/>
          </ac:picMkLst>
        </pc:picChg>
        <pc:picChg chg="del">
          <ac:chgData name="Thomas's Awf Notes" userId="64bdcc10-638e-4a57-a21e-add6b244aa21" providerId="ADAL" clId="{7EEAAC50-8963-2941-9510-32D7F259E29B}" dt="2022-04-19T00:02:42.870" v="1156" actId="478"/>
          <ac:picMkLst>
            <pc:docMk/>
            <pc:sldMk cId="916806884" sldId="2569"/>
            <ac:picMk id="3" creationId="{9F2979E8-C230-A538-1F02-83E85FD1DB89}"/>
          </ac:picMkLst>
        </pc:picChg>
      </pc:sldChg>
      <pc:sldChg chg="addSp delSp modSp add mod ord">
        <pc:chgData name="Thomas's Awf Notes" userId="64bdcc10-638e-4a57-a21e-add6b244aa21" providerId="ADAL" clId="{7EEAAC50-8963-2941-9510-32D7F259E29B}" dt="2022-04-19T13:44:28.878" v="1716" actId="20577"/>
        <pc:sldMkLst>
          <pc:docMk/>
          <pc:sldMk cId="762810962" sldId="2570"/>
        </pc:sldMkLst>
        <pc:spChg chg="mod">
          <ac:chgData name="Thomas's Awf Notes" userId="64bdcc10-638e-4a57-a21e-add6b244aa21" providerId="ADAL" clId="{7EEAAC50-8963-2941-9510-32D7F259E29B}" dt="2022-04-19T13:44:28.878" v="1716" actId="20577"/>
          <ac:spMkLst>
            <pc:docMk/>
            <pc:sldMk cId="762810962" sldId="2570"/>
            <ac:spMk id="62" creationId="{00000000-0000-0000-0000-000000000000}"/>
          </ac:spMkLst>
        </pc:spChg>
        <pc:picChg chg="del">
          <ac:chgData name="Thomas's Awf Notes" userId="64bdcc10-638e-4a57-a21e-add6b244aa21" providerId="ADAL" clId="{7EEAAC50-8963-2941-9510-32D7F259E29B}" dt="2022-04-19T00:03:06.965" v="1166" actId="478"/>
          <ac:picMkLst>
            <pc:docMk/>
            <pc:sldMk cId="762810962" sldId="2570"/>
            <ac:picMk id="2" creationId="{3AF4228C-04FD-B72A-133C-49D017019032}"/>
          </ac:picMkLst>
        </pc:picChg>
        <pc:picChg chg="add mod">
          <ac:chgData name="Thomas's Awf Notes" userId="64bdcc10-638e-4a57-a21e-add6b244aa21" providerId="ADAL" clId="{7EEAAC50-8963-2941-9510-32D7F259E29B}" dt="2022-04-19T00:04:49.755" v="1171" actId="1076"/>
          <ac:picMkLst>
            <pc:docMk/>
            <pc:sldMk cId="762810962" sldId="2570"/>
            <ac:picMk id="3" creationId="{53C7999A-0348-33CF-67A4-7A5FE1912024}"/>
          </ac:picMkLst>
        </pc:picChg>
      </pc:sldChg>
      <pc:sldChg chg="addSp delSp modSp add mod">
        <pc:chgData name="Thomas's Awf Notes" userId="64bdcc10-638e-4a57-a21e-add6b244aa21" providerId="ADAL" clId="{7EEAAC50-8963-2941-9510-32D7F259E29B}" dt="2022-04-19T00:36:07.830" v="1437" actId="20577"/>
        <pc:sldMkLst>
          <pc:docMk/>
          <pc:sldMk cId="3824277351" sldId="2571"/>
        </pc:sldMkLst>
        <pc:spChg chg="mod">
          <ac:chgData name="Thomas's Awf Notes" userId="64bdcc10-638e-4a57-a21e-add6b244aa21" providerId="ADAL" clId="{7EEAAC50-8963-2941-9510-32D7F259E29B}" dt="2022-04-19T00:36:07.830" v="1437" actId="20577"/>
          <ac:spMkLst>
            <pc:docMk/>
            <pc:sldMk cId="3824277351" sldId="2571"/>
            <ac:spMk id="62" creationId="{00000000-0000-0000-0000-000000000000}"/>
          </ac:spMkLst>
        </pc:spChg>
        <pc:picChg chg="del">
          <ac:chgData name="Thomas's Awf Notes" userId="64bdcc10-638e-4a57-a21e-add6b244aa21" providerId="ADAL" clId="{7EEAAC50-8963-2941-9510-32D7F259E29B}" dt="2022-04-19T00:06:05.491" v="1176" actId="478"/>
          <ac:picMkLst>
            <pc:docMk/>
            <pc:sldMk cId="3824277351" sldId="2571"/>
            <ac:picMk id="3" creationId="{53C7999A-0348-33CF-67A4-7A5FE1912024}"/>
          </ac:picMkLst>
        </pc:picChg>
        <pc:picChg chg="add mod">
          <ac:chgData name="Thomas's Awf Notes" userId="64bdcc10-638e-4a57-a21e-add6b244aa21" providerId="ADAL" clId="{7EEAAC50-8963-2941-9510-32D7F259E29B}" dt="2022-04-19T00:06:33.562" v="1185" actId="1076"/>
          <ac:picMkLst>
            <pc:docMk/>
            <pc:sldMk cId="3824277351" sldId="2571"/>
            <ac:picMk id="3074" creationId="{478E4307-B144-001C-223B-55A024D8319D}"/>
          </ac:picMkLst>
        </pc:picChg>
        <pc:picChg chg="add mod">
          <ac:chgData name="Thomas's Awf Notes" userId="64bdcc10-638e-4a57-a21e-add6b244aa21" providerId="ADAL" clId="{7EEAAC50-8963-2941-9510-32D7F259E29B}" dt="2022-04-19T00:06:48.284" v="1190" actId="14100"/>
          <ac:picMkLst>
            <pc:docMk/>
            <pc:sldMk cId="3824277351" sldId="2571"/>
            <ac:picMk id="3076" creationId="{3A60C250-F40A-E40C-7E78-3F863CFD8D8E}"/>
          </ac:picMkLst>
        </pc:picChg>
      </pc:sldChg>
      <pc:sldChg chg="addSp delSp modSp add mod">
        <pc:chgData name="Thomas's Awf Notes" userId="64bdcc10-638e-4a57-a21e-add6b244aa21" providerId="ADAL" clId="{7EEAAC50-8963-2941-9510-32D7F259E29B}" dt="2022-04-19T00:36:35.568" v="1461" actId="20577"/>
        <pc:sldMkLst>
          <pc:docMk/>
          <pc:sldMk cId="4219352410" sldId="2572"/>
        </pc:sldMkLst>
        <pc:spChg chg="mod">
          <ac:chgData name="Thomas's Awf Notes" userId="64bdcc10-638e-4a57-a21e-add6b244aa21" providerId="ADAL" clId="{7EEAAC50-8963-2941-9510-32D7F259E29B}" dt="2022-04-19T00:36:35.568" v="1461" actId="20577"/>
          <ac:spMkLst>
            <pc:docMk/>
            <pc:sldMk cId="4219352410" sldId="2572"/>
            <ac:spMk id="62" creationId="{00000000-0000-0000-0000-000000000000}"/>
          </ac:spMkLst>
        </pc:spChg>
        <pc:picChg chg="add mod">
          <ac:chgData name="Thomas's Awf Notes" userId="64bdcc10-638e-4a57-a21e-add6b244aa21" providerId="ADAL" clId="{7EEAAC50-8963-2941-9510-32D7F259E29B}" dt="2022-04-19T00:14:58.295" v="1201" actId="1076"/>
          <ac:picMkLst>
            <pc:docMk/>
            <pc:sldMk cId="4219352410" sldId="2572"/>
            <ac:picMk id="2" creationId="{E1CA46D2-1DE2-9A54-7F0F-B059EEAB4DE8}"/>
          </ac:picMkLst>
        </pc:picChg>
        <pc:picChg chg="del">
          <ac:chgData name="Thomas's Awf Notes" userId="64bdcc10-638e-4a57-a21e-add6b244aa21" providerId="ADAL" clId="{7EEAAC50-8963-2941-9510-32D7F259E29B}" dt="2022-04-19T00:07:02.507" v="1193" actId="478"/>
          <ac:picMkLst>
            <pc:docMk/>
            <pc:sldMk cId="4219352410" sldId="2572"/>
            <ac:picMk id="3074" creationId="{478E4307-B144-001C-223B-55A024D8319D}"/>
          </ac:picMkLst>
        </pc:picChg>
        <pc:picChg chg="del">
          <ac:chgData name="Thomas's Awf Notes" userId="64bdcc10-638e-4a57-a21e-add6b244aa21" providerId="ADAL" clId="{7EEAAC50-8963-2941-9510-32D7F259E29B}" dt="2022-04-19T00:07:01.347" v="1192" actId="478"/>
          <ac:picMkLst>
            <pc:docMk/>
            <pc:sldMk cId="4219352410" sldId="2572"/>
            <ac:picMk id="3076" creationId="{3A60C250-F40A-E40C-7E78-3F863CFD8D8E}"/>
          </ac:picMkLst>
        </pc:picChg>
      </pc:sldChg>
      <pc:sldChg chg="addSp delSp modSp add mod">
        <pc:chgData name="Thomas's Awf Notes" userId="64bdcc10-638e-4a57-a21e-add6b244aa21" providerId="ADAL" clId="{7EEAAC50-8963-2941-9510-32D7F259E29B}" dt="2022-04-19T13:57:59.370" v="1861" actId="1076"/>
        <pc:sldMkLst>
          <pc:docMk/>
          <pc:sldMk cId="1595224918" sldId="2573"/>
        </pc:sldMkLst>
        <pc:spChg chg="mod">
          <ac:chgData name="Thomas's Awf Notes" userId="64bdcc10-638e-4a57-a21e-add6b244aa21" providerId="ADAL" clId="{7EEAAC50-8963-2941-9510-32D7F259E29B}" dt="2022-04-19T00:36:55.178" v="1481" actId="20577"/>
          <ac:spMkLst>
            <pc:docMk/>
            <pc:sldMk cId="1595224918" sldId="2573"/>
            <ac:spMk id="62" creationId="{00000000-0000-0000-0000-000000000000}"/>
          </ac:spMkLst>
        </pc:spChg>
        <pc:picChg chg="del">
          <ac:chgData name="Thomas's Awf Notes" userId="64bdcc10-638e-4a57-a21e-add6b244aa21" providerId="ADAL" clId="{7EEAAC50-8963-2941-9510-32D7F259E29B}" dt="2022-04-19T00:15:46.674" v="1203" actId="478"/>
          <ac:picMkLst>
            <pc:docMk/>
            <pc:sldMk cId="1595224918" sldId="2573"/>
            <ac:picMk id="2" creationId="{E1CA46D2-1DE2-9A54-7F0F-B059EEAB4DE8}"/>
          </ac:picMkLst>
        </pc:picChg>
        <pc:picChg chg="add mod modCrop">
          <ac:chgData name="Thomas's Awf Notes" userId="64bdcc10-638e-4a57-a21e-add6b244aa21" providerId="ADAL" clId="{7EEAAC50-8963-2941-9510-32D7F259E29B}" dt="2022-04-19T13:57:59.370" v="1861" actId="1076"/>
          <ac:picMkLst>
            <pc:docMk/>
            <pc:sldMk cId="1595224918" sldId="2573"/>
            <ac:picMk id="3" creationId="{00D99C41-9D90-CACC-35EE-793D34D47033}"/>
          </ac:picMkLst>
        </pc:picChg>
      </pc:sldChg>
      <pc:sldChg chg="addSp delSp modSp add mod">
        <pc:chgData name="Thomas's Awf Notes" userId="64bdcc10-638e-4a57-a21e-add6b244aa21" providerId="ADAL" clId="{7EEAAC50-8963-2941-9510-32D7F259E29B}" dt="2022-04-19T13:54:14.628" v="1750" actId="20577"/>
        <pc:sldMkLst>
          <pc:docMk/>
          <pc:sldMk cId="2559965586" sldId="2574"/>
        </pc:sldMkLst>
        <pc:spChg chg="mod">
          <ac:chgData name="Thomas's Awf Notes" userId="64bdcc10-638e-4a57-a21e-add6b244aa21" providerId="ADAL" clId="{7EEAAC50-8963-2941-9510-32D7F259E29B}" dt="2022-04-19T13:54:14.628" v="1750" actId="20577"/>
          <ac:spMkLst>
            <pc:docMk/>
            <pc:sldMk cId="2559965586" sldId="2574"/>
            <ac:spMk id="62" creationId="{00000000-0000-0000-0000-000000000000}"/>
          </ac:spMkLst>
        </pc:spChg>
        <pc:picChg chg="add mod modCrop">
          <ac:chgData name="Thomas's Awf Notes" userId="64bdcc10-638e-4a57-a21e-add6b244aa21" providerId="ADAL" clId="{7EEAAC50-8963-2941-9510-32D7F259E29B}" dt="2022-04-19T13:53:49.218" v="1733" actId="14100"/>
          <ac:picMkLst>
            <pc:docMk/>
            <pc:sldMk cId="2559965586" sldId="2574"/>
            <ac:picMk id="2" creationId="{88A6BAB6-4D63-0B97-09A3-20900A186E64}"/>
          </ac:picMkLst>
        </pc:picChg>
        <pc:picChg chg="del">
          <ac:chgData name="Thomas's Awf Notes" userId="64bdcc10-638e-4a57-a21e-add6b244aa21" providerId="ADAL" clId="{7EEAAC50-8963-2941-9510-32D7F259E29B}" dt="2022-04-19T00:22:18.519" v="1211" actId="478"/>
          <ac:picMkLst>
            <pc:docMk/>
            <pc:sldMk cId="2559965586" sldId="2574"/>
            <ac:picMk id="3" creationId="{00D99C41-9D90-CACC-35EE-793D34D47033}"/>
          </ac:picMkLst>
        </pc:picChg>
        <pc:picChg chg="add mod">
          <ac:chgData name="Thomas's Awf Notes" userId="64bdcc10-638e-4a57-a21e-add6b244aa21" providerId="ADAL" clId="{7EEAAC50-8963-2941-9510-32D7F259E29B}" dt="2022-04-19T13:53:52.622" v="1734" actId="1076"/>
          <ac:picMkLst>
            <pc:docMk/>
            <pc:sldMk cId="2559965586" sldId="2574"/>
            <ac:picMk id="4" creationId="{95BE709B-E21E-DED7-E66B-AC77B7D1235F}"/>
          </ac:picMkLst>
        </pc:picChg>
      </pc:sldChg>
      <pc:sldChg chg="addSp delSp modSp add mod">
        <pc:chgData name="Thomas's Awf Notes" userId="64bdcc10-638e-4a57-a21e-add6b244aa21" providerId="ADAL" clId="{7EEAAC50-8963-2941-9510-32D7F259E29B}" dt="2022-04-19T13:21:54.186" v="1660" actId="1076"/>
        <pc:sldMkLst>
          <pc:docMk/>
          <pc:sldMk cId="1182052850" sldId="2575"/>
        </pc:sldMkLst>
        <pc:spChg chg="del">
          <ac:chgData name="Thomas's Awf Notes" userId="64bdcc10-638e-4a57-a21e-add6b244aa21" providerId="ADAL" clId="{7EEAAC50-8963-2941-9510-32D7F259E29B}" dt="2022-04-19T00:23:27.598" v="1224" actId="478"/>
          <ac:spMkLst>
            <pc:docMk/>
            <pc:sldMk cId="1182052850" sldId="2575"/>
            <ac:spMk id="62" creationId="{00000000-0000-0000-0000-000000000000}"/>
          </ac:spMkLst>
        </pc:spChg>
        <pc:picChg chg="del">
          <ac:chgData name="Thomas's Awf Notes" userId="64bdcc10-638e-4a57-a21e-add6b244aa21" providerId="ADAL" clId="{7EEAAC50-8963-2941-9510-32D7F259E29B}" dt="2022-04-19T00:22:41.477" v="1220" actId="478"/>
          <ac:picMkLst>
            <pc:docMk/>
            <pc:sldMk cId="1182052850" sldId="2575"/>
            <ac:picMk id="2" creationId="{88A6BAB6-4D63-0B97-09A3-20900A186E64}"/>
          </ac:picMkLst>
        </pc:picChg>
        <pc:picChg chg="add del mod">
          <ac:chgData name="Thomas's Awf Notes" userId="64bdcc10-638e-4a57-a21e-add6b244aa21" providerId="ADAL" clId="{7EEAAC50-8963-2941-9510-32D7F259E29B}" dt="2022-04-19T13:21:40.240" v="1656" actId="478"/>
          <ac:picMkLst>
            <pc:docMk/>
            <pc:sldMk cId="1182052850" sldId="2575"/>
            <ac:picMk id="5122" creationId="{5BEB6CDA-3C42-C51C-535D-673DD751AFF9}"/>
          </ac:picMkLst>
        </pc:picChg>
        <pc:picChg chg="add mod">
          <ac:chgData name="Thomas's Awf Notes" userId="64bdcc10-638e-4a57-a21e-add6b244aa21" providerId="ADAL" clId="{7EEAAC50-8963-2941-9510-32D7F259E29B}" dt="2022-04-19T13:21:54.186" v="1660" actId="1076"/>
          <ac:picMkLst>
            <pc:docMk/>
            <pc:sldMk cId="1182052850" sldId="2575"/>
            <ac:picMk id="5124" creationId="{E6E68177-B9CF-AA65-6AA6-8A034B588D9B}"/>
          </ac:picMkLst>
        </pc:picChg>
        <pc:cxnChg chg="del">
          <ac:chgData name="Thomas's Awf Notes" userId="64bdcc10-638e-4a57-a21e-add6b244aa21" providerId="ADAL" clId="{7EEAAC50-8963-2941-9510-32D7F259E29B}" dt="2022-04-19T00:23:31.279" v="1226" actId="478"/>
          <ac:cxnSpMkLst>
            <pc:docMk/>
            <pc:sldMk cId="1182052850" sldId="2575"/>
            <ac:cxnSpMk id="73" creationId="{00000000-0000-0000-0000-000000000000}"/>
          </ac:cxnSpMkLst>
        </pc:cxnChg>
      </pc:sldChg>
      <pc:sldChg chg="addSp delSp modSp add del">
        <pc:chgData name="Thomas's Awf Notes" userId="64bdcc10-638e-4a57-a21e-add6b244aa21" providerId="ADAL" clId="{7EEAAC50-8963-2941-9510-32D7F259E29B}" dt="2022-04-19T00:30:16.805" v="1244" actId="2696"/>
        <pc:sldMkLst>
          <pc:docMk/>
          <pc:sldMk cId="3448866285" sldId="2576"/>
        </pc:sldMkLst>
        <pc:spChg chg="add del mod">
          <ac:chgData name="Thomas's Awf Notes" userId="64bdcc10-638e-4a57-a21e-add6b244aa21" providerId="ADAL" clId="{7EEAAC50-8963-2941-9510-32D7F259E29B}" dt="2022-04-19T00:28:52.725" v="1233"/>
          <ac:spMkLst>
            <pc:docMk/>
            <pc:sldMk cId="3448866285" sldId="2576"/>
            <ac:spMk id="2" creationId="{769CADA6-7C0D-12AA-85B2-70D1AC622821}"/>
          </ac:spMkLst>
        </pc:spChg>
        <pc:picChg chg="add del">
          <ac:chgData name="Thomas's Awf Notes" userId="64bdcc10-638e-4a57-a21e-add6b244aa21" providerId="ADAL" clId="{7EEAAC50-8963-2941-9510-32D7F259E29B}" dt="2022-04-19T00:30:08.425" v="1243" actId="478"/>
          <ac:picMkLst>
            <pc:docMk/>
            <pc:sldMk cId="3448866285" sldId="2576"/>
            <ac:picMk id="5122" creationId="{5BEB6CDA-3C42-C51C-535D-673DD751AFF9}"/>
          </ac:picMkLst>
        </pc:picChg>
      </pc:sldChg>
      <pc:sldChg chg="addSp delSp modSp add">
        <pc:chgData name="Thomas's Awf Notes" userId="64bdcc10-638e-4a57-a21e-add6b244aa21" providerId="ADAL" clId="{7EEAAC50-8963-2941-9510-32D7F259E29B}" dt="2022-04-19T00:29:50.967" v="1242" actId="1076"/>
        <pc:sldMkLst>
          <pc:docMk/>
          <pc:sldMk cId="4272813196" sldId="2577"/>
        </pc:sldMkLst>
        <pc:picChg chg="del">
          <ac:chgData name="Thomas's Awf Notes" userId="64bdcc10-638e-4a57-a21e-add6b244aa21" providerId="ADAL" clId="{7EEAAC50-8963-2941-9510-32D7F259E29B}" dt="2022-04-19T00:29:20.582" v="1236" actId="478"/>
          <ac:picMkLst>
            <pc:docMk/>
            <pc:sldMk cId="4272813196" sldId="2577"/>
            <ac:picMk id="5122" creationId="{5BEB6CDA-3C42-C51C-535D-673DD751AFF9}"/>
          </ac:picMkLst>
        </pc:picChg>
        <pc:picChg chg="add mod">
          <ac:chgData name="Thomas's Awf Notes" userId="64bdcc10-638e-4a57-a21e-add6b244aa21" providerId="ADAL" clId="{7EEAAC50-8963-2941-9510-32D7F259E29B}" dt="2022-04-19T00:29:50.967" v="1242" actId="1076"/>
          <ac:picMkLst>
            <pc:docMk/>
            <pc:sldMk cId="4272813196" sldId="2577"/>
            <ac:picMk id="7170" creationId="{94E6872E-EE04-A161-F26E-FFF5D62AE0F9}"/>
          </ac:picMkLst>
        </pc:picChg>
      </pc:sldChg>
      <pc:sldChg chg="addSp delSp modSp add">
        <pc:chgData name="Thomas's Awf Notes" userId="64bdcc10-638e-4a57-a21e-add6b244aa21" providerId="ADAL" clId="{7EEAAC50-8963-2941-9510-32D7F259E29B}" dt="2022-04-19T00:31:52.416" v="1253" actId="1076"/>
        <pc:sldMkLst>
          <pc:docMk/>
          <pc:sldMk cId="459802533" sldId="2578"/>
        </pc:sldMkLst>
        <pc:picChg chg="del">
          <ac:chgData name="Thomas's Awf Notes" userId="64bdcc10-638e-4a57-a21e-add6b244aa21" providerId="ADAL" clId="{7EEAAC50-8963-2941-9510-32D7F259E29B}" dt="2022-04-19T00:31:36.581" v="1246" actId="478"/>
          <ac:picMkLst>
            <pc:docMk/>
            <pc:sldMk cId="459802533" sldId="2578"/>
            <ac:picMk id="7170" creationId="{94E6872E-EE04-A161-F26E-FFF5D62AE0F9}"/>
          </ac:picMkLst>
        </pc:picChg>
        <pc:picChg chg="add mod">
          <ac:chgData name="Thomas's Awf Notes" userId="64bdcc10-638e-4a57-a21e-add6b244aa21" providerId="ADAL" clId="{7EEAAC50-8963-2941-9510-32D7F259E29B}" dt="2022-04-19T00:31:52.416" v="1253" actId="1076"/>
          <ac:picMkLst>
            <pc:docMk/>
            <pc:sldMk cId="459802533" sldId="2578"/>
            <ac:picMk id="9218" creationId="{D080E00C-D9A0-5E16-0657-916273F5977E}"/>
          </ac:picMkLst>
        </pc:picChg>
      </pc:sldChg>
      <pc:sldChg chg="addSp delSp modSp add mod setBg">
        <pc:chgData name="Thomas's Awf Notes" userId="64bdcc10-638e-4a57-a21e-add6b244aa21" providerId="ADAL" clId="{7EEAAC50-8963-2941-9510-32D7F259E29B}" dt="2022-04-19T00:34:05.161" v="1257" actId="26606"/>
        <pc:sldMkLst>
          <pc:docMk/>
          <pc:sldMk cId="1455126897" sldId="2579"/>
        </pc:sldMkLst>
        <pc:spChg chg="add">
          <ac:chgData name="Thomas's Awf Notes" userId="64bdcc10-638e-4a57-a21e-add6b244aa21" providerId="ADAL" clId="{7EEAAC50-8963-2941-9510-32D7F259E29B}" dt="2022-04-19T00:34:05.161" v="1257" actId="26606"/>
          <ac:spMkLst>
            <pc:docMk/>
            <pc:sldMk cId="1455126897" sldId="2579"/>
            <ac:spMk id="7" creationId="{42A4FC2C-047E-45A5-965D-8E1E3BF09BC6}"/>
          </ac:spMkLst>
        </pc:spChg>
        <pc:picChg chg="add mod">
          <ac:chgData name="Thomas's Awf Notes" userId="64bdcc10-638e-4a57-a21e-add6b244aa21" providerId="ADAL" clId="{7EEAAC50-8963-2941-9510-32D7F259E29B}" dt="2022-04-19T00:34:05.161" v="1257" actId="26606"/>
          <ac:picMkLst>
            <pc:docMk/>
            <pc:sldMk cId="1455126897" sldId="2579"/>
            <ac:picMk id="2" creationId="{A67955AE-CD67-2FC3-007E-E5B0CEEA5CD5}"/>
          </ac:picMkLst>
        </pc:picChg>
        <pc:picChg chg="del">
          <ac:chgData name="Thomas's Awf Notes" userId="64bdcc10-638e-4a57-a21e-add6b244aa21" providerId="ADAL" clId="{7EEAAC50-8963-2941-9510-32D7F259E29B}" dt="2022-04-19T00:34:00.731" v="1255" actId="478"/>
          <ac:picMkLst>
            <pc:docMk/>
            <pc:sldMk cId="1455126897" sldId="2579"/>
            <ac:picMk id="9218" creationId="{D080E00C-D9A0-5E16-0657-916273F5977E}"/>
          </ac:picMkLst>
        </pc:picChg>
      </pc:sldChg>
      <pc:sldChg chg="modSp add mod">
        <pc:chgData name="Thomas's Awf Notes" userId="64bdcc10-638e-4a57-a21e-add6b244aa21" providerId="ADAL" clId="{7EEAAC50-8963-2941-9510-32D7F259E29B}" dt="2022-04-19T00:43:32.623" v="1653" actId="2710"/>
        <pc:sldMkLst>
          <pc:docMk/>
          <pc:sldMk cId="3756012046" sldId="2580"/>
        </pc:sldMkLst>
        <pc:spChg chg="mod">
          <ac:chgData name="Thomas's Awf Notes" userId="64bdcc10-638e-4a57-a21e-add6b244aa21" providerId="ADAL" clId="{7EEAAC50-8963-2941-9510-32D7F259E29B}" dt="2022-04-19T00:43:32.623" v="1653" actId="2710"/>
          <ac:spMkLst>
            <pc:docMk/>
            <pc:sldMk cId="3756012046" sldId="2580"/>
            <ac:spMk id="6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9T00:43:09.028" v="1650" actId="1076"/>
          <ac:spMkLst>
            <pc:docMk/>
            <pc:sldMk cId="3756012046" sldId="2580"/>
            <ac:spMk id="7" creationId="{00000000-0000-0000-0000-000000000000}"/>
          </ac:spMkLst>
        </pc:spChg>
        <pc:spChg chg="mod">
          <ac:chgData name="Thomas's Awf Notes" userId="64bdcc10-638e-4a57-a21e-add6b244aa21" providerId="ADAL" clId="{7EEAAC50-8963-2941-9510-32D7F259E29B}" dt="2022-04-19T00:43:03.102" v="1648" actId="1076"/>
          <ac:spMkLst>
            <pc:docMk/>
            <pc:sldMk cId="3756012046" sldId="2580"/>
            <ac:spMk id="11" creationId="{00000000-0000-0000-0000-000000000000}"/>
          </ac:spMkLst>
        </pc:spChg>
      </pc:sldChg>
      <pc:sldChg chg="add">
        <pc:chgData name="Thomas's Awf Notes" userId="64bdcc10-638e-4a57-a21e-add6b244aa21" providerId="ADAL" clId="{7EEAAC50-8963-2941-9510-32D7F259E29B}" dt="2022-04-19T13:21:35.511" v="1655" actId="2890"/>
        <pc:sldMkLst>
          <pc:docMk/>
          <pc:sldMk cId="3419110624" sldId="2581"/>
        </pc:sldMkLst>
      </pc:sldChg>
      <pc:sldChg chg="addSp delSp modSp add mod">
        <pc:chgData name="Thomas's Awf Notes" userId="64bdcc10-638e-4a57-a21e-add6b244aa21" providerId="ADAL" clId="{7EEAAC50-8963-2941-9510-32D7F259E29B}" dt="2022-04-19T13:24:33.556" v="1675" actId="1076"/>
        <pc:sldMkLst>
          <pc:docMk/>
          <pc:sldMk cId="773189245" sldId="2582"/>
        </pc:sldMkLst>
        <pc:spChg chg="del">
          <ac:chgData name="Thomas's Awf Notes" userId="64bdcc10-638e-4a57-a21e-add6b244aa21" providerId="ADAL" clId="{7EEAAC50-8963-2941-9510-32D7F259E29B}" dt="2022-04-19T13:24:15.314" v="1667" actId="478"/>
          <ac:spMkLst>
            <pc:docMk/>
            <pc:sldMk cId="773189245" sldId="2582"/>
            <ac:spMk id="62" creationId="{00000000-0000-0000-0000-000000000000}"/>
          </ac:spMkLst>
        </pc:spChg>
        <pc:picChg chg="del">
          <ac:chgData name="Thomas's Awf Notes" userId="64bdcc10-638e-4a57-a21e-add6b244aa21" providerId="ADAL" clId="{7EEAAC50-8963-2941-9510-32D7F259E29B}" dt="2022-04-19T13:24:02.494" v="1662" actId="478"/>
          <ac:picMkLst>
            <pc:docMk/>
            <pc:sldMk cId="773189245" sldId="2582"/>
            <ac:picMk id="2" creationId="{88A6BAB6-4D63-0B97-09A3-20900A186E64}"/>
          </ac:picMkLst>
        </pc:picChg>
        <pc:picChg chg="add del mod">
          <ac:chgData name="Thomas's Awf Notes" userId="64bdcc10-638e-4a57-a21e-add6b244aa21" providerId="ADAL" clId="{7EEAAC50-8963-2941-9510-32D7F259E29B}" dt="2022-04-19T13:24:33.556" v="1675" actId="1076"/>
          <ac:picMkLst>
            <pc:docMk/>
            <pc:sldMk cId="773189245" sldId="2582"/>
            <ac:picMk id="12290" creationId="{C19FB843-2C02-BC42-2A4A-C15EE9480CA4}"/>
          </ac:picMkLst>
        </pc:picChg>
        <pc:cxnChg chg="del">
          <ac:chgData name="Thomas's Awf Notes" userId="64bdcc10-638e-4a57-a21e-add6b244aa21" providerId="ADAL" clId="{7EEAAC50-8963-2941-9510-32D7F259E29B}" dt="2022-04-19T13:24:22.481" v="1671" actId="478"/>
          <ac:cxnSpMkLst>
            <pc:docMk/>
            <pc:sldMk cId="773189245" sldId="2582"/>
            <ac:cxnSpMk id="73" creationId="{00000000-0000-0000-0000-000000000000}"/>
          </ac:cxnSpMkLst>
        </pc:cxnChg>
      </pc:sldChg>
      <pc:sldChg chg="addSp delSp modSp add">
        <pc:chgData name="Thomas's Awf Notes" userId="64bdcc10-638e-4a57-a21e-add6b244aa21" providerId="ADAL" clId="{7EEAAC50-8963-2941-9510-32D7F259E29B}" dt="2022-04-19T13:41:53.448" v="1683" actId="1076"/>
        <pc:sldMkLst>
          <pc:docMk/>
          <pc:sldMk cId="3913600875" sldId="2583"/>
        </pc:sldMkLst>
        <pc:picChg chg="del">
          <ac:chgData name="Thomas's Awf Notes" userId="64bdcc10-638e-4a57-a21e-add6b244aa21" providerId="ADAL" clId="{7EEAAC50-8963-2941-9510-32D7F259E29B}" dt="2022-04-19T13:41:37.586" v="1677" actId="478"/>
          <ac:picMkLst>
            <pc:docMk/>
            <pc:sldMk cId="3913600875" sldId="2583"/>
            <ac:picMk id="5124" creationId="{E6E68177-B9CF-AA65-6AA6-8A034B588D9B}"/>
          </ac:picMkLst>
        </pc:picChg>
        <pc:picChg chg="add mod">
          <ac:chgData name="Thomas's Awf Notes" userId="64bdcc10-638e-4a57-a21e-add6b244aa21" providerId="ADAL" clId="{7EEAAC50-8963-2941-9510-32D7F259E29B}" dt="2022-04-19T13:41:53.448" v="1683" actId="1076"/>
          <ac:picMkLst>
            <pc:docMk/>
            <pc:sldMk cId="3913600875" sldId="2583"/>
            <ac:picMk id="14338" creationId="{4DFB1DC3-0293-03C9-8466-F24DDD9FDAEB}"/>
          </ac:picMkLst>
        </pc:picChg>
      </pc:sldChg>
      <pc:sldChg chg="addSp delSp modSp add mod">
        <pc:chgData name="Thomas's Awf Notes" userId="64bdcc10-638e-4a57-a21e-add6b244aa21" providerId="ADAL" clId="{7EEAAC50-8963-2941-9510-32D7F259E29B}" dt="2022-04-19T13:44:00.451" v="1703" actId="1076"/>
        <pc:sldMkLst>
          <pc:docMk/>
          <pc:sldMk cId="96566767" sldId="2584"/>
        </pc:sldMkLst>
        <pc:picChg chg="del">
          <ac:chgData name="Thomas's Awf Notes" userId="64bdcc10-638e-4a57-a21e-add6b244aa21" providerId="ADAL" clId="{7EEAAC50-8963-2941-9510-32D7F259E29B}" dt="2022-04-19T13:42:21.112" v="1685" actId="478"/>
          <ac:picMkLst>
            <pc:docMk/>
            <pc:sldMk cId="96566767" sldId="2584"/>
            <ac:picMk id="2" creationId="{3AF4228C-04FD-B72A-133C-49D017019032}"/>
          </ac:picMkLst>
        </pc:picChg>
        <pc:picChg chg="add mod">
          <ac:chgData name="Thomas's Awf Notes" userId="64bdcc10-638e-4a57-a21e-add6b244aa21" providerId="ADAL" clId="{7EEAAC50-8963-2941-9510-32D7F259E29B}" dt="2022-04-19T13:43:50.471" v="1699" actId="1076"/>
          <ac:picMkLst>
            <pc:docMk/>
            <pc:sldMk cId="96566767" sldId="2584"/>
            <ac:picMk id="15362" creationId="{26A51B13-BB13-1558-65F5-C3A4F2F75E66}"/>
          </ac:picMkLst>
        </pc:picChg>
        <pc:picChg chg="add mod">
          <ac:chgData name="Thomas's Awf Notes" userId="64bdcc10-638e-4a57-a21e-add6b244aa21" providerId="ADAL" clId="{7EEAAC50-8963-2941-9510-32D7F259E29B}" dt="2022-04-19T13:43:58.240" v="1702" actId="1076"/>
          <ac:picMkLst>
            <pc:docMk/>
            <pc:sldMk cId="96566767" sldId="2584"/>
            <ac:picMk id="15364" creationId="{CBF42C2A-6519-1092-0ADD-BB0D2B959932}"/>
          </ac:picMkLst>
        </pc:picChg>
        <pc:picChg chg="add mod">
          <ac:chgData name="Thomas's Awf Notes" userId="64bdcc10-638e-4a57-a21e-add6b244aa21" providerId="ADAL" clId="{7EEAAC50-8963-2941-9510-32D7F259E29B}" dt="2022-04-19T13:44:00.451" v="1703" actId="1076"/>
          <ac:picMkLst>
            <pc:docMk/>
            <pc:sldMk cId="96566767" sldId="2584"/>
            <ac:picMk id="15366" creationId="{DFACA29F-7326-F00B-9F5C-34BB67413031}"/>
          </ac:picMkLst>
        </pc:picChg>
      </pc:sldChg>
      <pc:sldChg chg="addSp delSp modSp add mod ord">
        <pc:chgData name="Thomas's Awf Notes" userId="64bdcc10-638e-4a57-a21e-add6b244aa21" providerId="ADAL" clId="{7EEAAC50-8963-2941-9510-32D7F259E29B}" dt="2022-04-19T13:59:22.205" v="1872" actId="20578"/>
        <pc:sldMkLst>
          <pc:docMk/>
          <pc:sldMk cId="1867559420" sldId="2585"/>
        </pc:sldMkLst>
        <pc:spChg chg="add del mod">
          <ac:chgData name="Thomas's Awf Notes" userId="64bdcc10-638e-4a57-a21e-add6b244aa21" providerId="ADAL" clId="{7EEAAC50-8963-2941-9510-32D7F259E29B}" dt="2022-04-19T13:58:51.544" v="1867"/>
          <ac:spMkLst>
            <pc:docMk/>
            <pc:sldMk cId="1867559420" sldId="2585"/>
            <ac:spMk id="2" creationId="{108D51DB-D6A4-0FFF-9B35-374A11B5E139}"/>
          </ac:spMkLst>
        </pc:spChg>
        <pc:picChg chg="del">
          <ac:chgData name="Thomas's Awf Notes" userId="64bdcc10-638e-4a57-a21e-add6b244aa21" providerId="ADAL" clId="{7EEAAC50-8963-2941-9510-32D7F259E29B}" dt="2022-04-19T13:58:36.494" v="1863" actId="478"/>
          <ac:picMkLst>
            <pc:docMk/>
            <pc:sldMk cId="1867559420" sldId="2585"/>
            <ac:picMk id="14338" creationId="{4DFB1DC3-0293-03C9-8466-F24DDD9FDAEB}"/>
          </ac:picMkLst>
        </pc:picChg>
        <pc:picChg chg="add mod">
          <ac:chgData name="Thomas's Awf Notes" userId="64bdcc10-638e-4a57-a21e-add6b244aa21" providerId="ADAL" clId="{7EEAAC50-8963-2941-9510-32D7F259E29B}" dt="2022-04-19T13:59:11.747" v="1871" actId="1076"/>
          <ac:picMkLst>
            <pc:docMk/>
            <pc:sldMk cId="1867559420" sldId="2585"/>
            <ac:picMk id="17410" creationId="{61661C26-0D00-D6C5-3F95-F4F4935E8B3A}"/>
          </ac:picMkLst>
        </pc:picChg>
      </pc:sldChg>
      <pc:sldChg chg="addSp delSp modSp add mod">
        <pc:chgData name="Thomas's Awf Notes" userId="64bdcc10-638e-4a57-a21e-add6b244aa21" providerId="ADAL" clId="{7EEAAC50-8963-2941-9510-32D7F259E29B}" dt="2022-04-19T14:28:45.736" v="2015" actId="1076"/>
        <pc:sldMkLst>
          <pc:docMk/>
          <pc:sldMk cId="3053327338" sldId="2586"/>
        </pc:sldMkLst>
        <pc:picChg chg="del">
          <ac:chgData name="Thomas's Awf Notes" userId="64bdcc10-638e-4a57-a21e-add6b244aa21" providerId="ADAL" clId="{7EEAAC50-8963-2941-9510-32D7F259E29B}" dt="2022-04-19T14:25:38.341" v="1986" actId="478"/>
          <ac:picMkLst>
            <pc:docMk/>
            <pc:sldMk cId="3053327338" sldId="2586"/>
            <ac:picMk id="2" creationId="{3AF4228C-04FD-B72A-133C-49D017019032}"/>
          </ac:picMkLst>
        </pc:picChg>
        <pc:picChg chg="add mod">
          <ac:chgData name="Thomas's Awf Notes" userId="64bdcc10-638e-4a57-a21e-add6b244aa21" providerId="ADAL" clId="{7EEAAC50-8963-2941-9510-32D7F259E29B}" dt="2022-04-19T14:28:45.736" v="2015" actId="1076"/>
          <ac:picMkLst>
            <pc:docMk/>
            <pc:sldMk cId="3053327338" sldId="2586"/>
            <ac:picMk id="3" creationId="{0F25D93A-2855-2532-BB2E-7E6EF740ADCE}"/>
          </ac:picMkLst>
        </pc:picChg>
        <pc:picChg chg="add mod">
          <ac:chgData name="Thomas's Awf Notes" userId="64bdcc10-638e-4a57-a21e-add6b244aa21" providerId="ADAL" clId="{7EEAAC50-8963-2941-9510-32D7F259E29B}" dt="2022-04-19T14:28:32.463" v="2011" actId="1076"/>
          <ac:picMkLst>
            <pc:docMk/>
            <pc:sldMk cId="3053327338" sldId="2586"/>
            <ac:picMk id="18434" creationId="{8F979A52-8B57-CB1A-F7A5-72117B9DBB02}"/>
          </ac:picMkLst>
        </pc:picChg>
        <pc:picChg chg="add mod">
          <ac:chgData name="Thomas's Awf Notes" userId="64bdcc10-638e-4a57-a21e-add6b244aa21" providerId="ADAL" clId="{7EEAAC50-8963-2941-9510-32D7F259E29B}" dt="2022-04-19T14:28:37.733" v="2013" actId="1076"/>
          <ac:picMkLst>
            <pc:docMk/>
            <pc:sldMk cId="3053327338" sldId="2586"/>
            <ac:picMk id="18436" creationId="{D7E1D468-E565-94AF-FCA4-013EEDF2790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Open Sans Semibold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4/19/22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Open Sans Semibold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1pPr>
    <a:lvl2pPr marL="914217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2pPr>
    <a:lvl3pPr marL="1828434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3pPr>
    <a:lvl4pPr marL="2742651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4pPr>
    <a:lvl5pPr marL="3656868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8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-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65933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etiv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7"/>
          <p:cNvSpPr>
            <a:spLocks noGrp="1"/>
          </p:cNvSpPr>
          <p:nvPr>
            <p:ph type="pic" sz="quarter" idx="70"/>
          </p:nvPr>
        </p:nvSpPr>
        <p:spPr>
          <a:xfrm>
            <a:off x="12617587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71"/>
          </p:nvPr>
        </p:nvSpPr>
        <p:spPr>
          <a:xfrm>
            <a:off x="15116224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75"/>
          </p:nvPr>
        </p:nvSpPr>
        <p:spPr>
          <a:xfrm>
            <a:off x="4809684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76"/>
          </p:nvPr>
        </p:nvSpPr>
        <p:spPr>
          <a:xfrm>
            <a:off x="7308321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77"/>
          </p:nvPr>
        </p:nvSpPr>
        <p:spPr>
          <a:xfrm>
            <a:off x="9826138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72"/>
          </p:nvPr>
        </p:nvSpPr>
        <p:spPr>
          <a:xfrm>
            <a:off x="4809684" y="8686727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73"/>
          </p:nvPr>
        </p:nvSpPr>
        <p:spPr>
          <a:xfrm>
            <a:off x="7308321" y="8686727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74"/>
          </p:nvPr>
        </p:nvSpPr>
        <p:spPr>
          <a:xfrm>
            <a:off x="9826138" y="8686727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78"/>
          </p:nvPr>
        </p:nvSpPr>
        <p:spPr>
          <a:xfrm>
            <a:off x="17634041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79"/>
          </p:nvPr>
        </p:nvSpPr>
        <p:spPr>
          <a:xfrm>
            <a:off x="17495642" y="8686727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9"/>
          </p:nvPr>
        </p:nvSpPr>
        <p:spPr>
          <a:xfrm>
            <a:off x="13310578" y="8018642"/>
            <a:ext cx="3428704" cy="342870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993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/>
          <p:cNvSpPr>
            <a:spLocks noGrp="1"/>
          </p:cNvSpPr>
          <p:nvPr>
            <p:ph type="pic" sz="quarter" idx="65"/>
          </p:nvPr>
        </p:nvSpPr>
        <p:spPr>
          <a:xfrm>
            <a:off x="8153903" y="317198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66"/>
          </p:nvPr>
        </p:nvSpPr>
        <p:spPr>
          <a:xfrm>
            <a:off x="12858832" y="317198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67"/>
          </p:nvPr>
        </p:nvSpPr>
        <p:spPr>
          <a:xfrm>
            <a:off x="17567474" y="317198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68"/>
          </p:nvPr>
        </p:nvSpPr>
        <p:spPr>
          <a:xfrm>
            <a:off x="3445261" y="317198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8153903" y="8279246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12858832" y="8279246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63"/>
          </p:nvPr>
        </p:nvSpPr>
        <p:spPr>
          <a:xfrm>
            <a:off x="17567474" y="8279246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64"/>
          </p:nvPr>
        </p:nvSpPr>
        <p:spPr>
          <a:xfrm>
            <a:off x="3445261" y="8279246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0183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-1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8129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756887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276729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1796571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237045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90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3176" y="0"/>
            <a:ext cx="24377651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ny 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8207296" y="0"/>
            <a:ext cx="16170352" cy="13716000"/>
          </a:xfrm>
          <a:custGeom>
            <a:avLst/>
            <a:gdLst>
              <a:gd name="connsiteX0" fmla="*/ 0 w 16170352"/>
              <a:gd name="connsiteY0" fmla="*/ 0 h 13716000"/>
              <a:gd name="connsiteX1" fmla="*/ 7097554 w 16170352"/>
              <a:gd name="connsiteY1" fmla="*/ 0 h 13716000"/>
              <a:gd name="connsiteX2" fmla="*/ 7194481 w 16170352"/>
              <a:gd name="connsiteY2" fmla="*/ 0 h 13716000"/>
              <a:gd name="connsiteX3" fmla="*/ 16170352 w 16170352"/>
              <a:gd name="connsiteY3" fmla="*/ 0 h 13716000"/>
              <a:gd name="connsiteX4" fmla="*/ 16170352 w 16170352"/>
              <a:gd name="connsiteY4" fmla="*/ 13716000 h 13716000"/>
              <a:gd name="connsiteX5" fmla="*/ 14195106 w 16170352"/>
              <a:gd name="connsiteY5" fmla="*/ 13716000 h 13716000"/>
              <a:gd name="connsiteX6" fmla="*/ 7097554 w 16170352"/>
              <a:gd name="connsiteY6" fmla="*/ 13716000 h 13716000"/>
              <a:gd name="connsiteX7" fmla="*/ 7000628 w 16170352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70352" h="13716000">
                <a:moveTo>
                  <a:pt x="0" y="0"/>
                </a:moveTo>
                <a:lnTo>
                  <a:pt x="7097554" y="0"/>
                </a:lnTo>
                <a:lnTo>
                  <a:pt x="7194481" y="0"/>
                </a:lnTo>
                <a:lnTo>
                  <a:pt x="16170352" y="0"/>
                </a:lnTo>
                <a:lnTo>
                  <a:pt x="16170352" y="13716000"/>
                </a:lnTo>
                <a:lnTo>
                  <a:pt x="14195106" y="13716000"/>
                </a:lnTo>
                <a:lnTo>
                  <a:pt x="7097554" y="13716000"/>
                </a:lnTo>
                <a:lnTo>
                  <a:pt x="7000628" y="1371600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42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13678" y="1070517"/>
            <a:ext cx="4861932" cy="10259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557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-us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87844" y="12266341"/>
            <a:ext cx="14719610" cy="1182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Open Sans Semibold" charset="0"/>
            </a:endParaRP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4273560" y="0"/>
            <a:ext cx="10104089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08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-us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2188826" y="0"/>
            <a:ext cx="12188824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4736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87844" y="12266341"/>
            <a:ext cx="14719610" cy="1182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Open Sans Semibold" charset="0"/>
            </a:endParaRP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0" y="6969006"/>
            <a:ext cx="24377649" cy="674699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130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4746272" y="4187992"/>
            <a:ext cx="3588748" cy="62992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5842314" y="4187992"/>
            <a:ext cx="3588748" cy="62992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6380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2430255" y="3385923"/>
            <a:ext cx="4677605" cy="82139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3740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3590695" y="4237464"/>
            <a:ext cx="4772720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831920" y="4237464"/>
            <a:ext cx="4772720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6073145" y="4237464"/>
            <a:ext cx="4772720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3448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9720379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5983877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3456879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6484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2543673" y="10255450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9"/>
          </p:nvPr>
        </p:nvSpPr>
        <p:spPr>
          <a:xfrm>
            <a:off x="2543673" y="4840888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70"/>
          </p:nvPr>
        </p:nvSpPr>
        <p:spPr>
          <a:xfrm>
            <a:off x="2543673" y="7548169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5407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7813767" y="12401229"/>
            <a:ext cx="8807512" cy="877091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>
              <a:lnSpc>
                <a:spcPts val="2730"/>
              </a:lnSpc>
            </a:pPr>
            <a:r>
              <a:rPr lang="id-ID" sz="2200" b="0" i="0" spc="100" baseline="0" dirty="0">
                <a:solidFill>
                  <a:schemeClr val="bg2"/>
                </a:solidFill>
                <a:latin typeface="Open Sans Light" charset="0"/>
                <a:ea typeface="Open Sans Light" charset="0"/>
                <a:cs typeface="Open Sans Light" charset="0"/>
              </a:rPr>
              <a:t>www.companyname.com</a:t>
            </a:r>
          </a:p>
          <a:p>
            <a:pPr algn="ctr">
              <a:lnSpc>
                <a:spcPts val="2730"/>
              </a:lnSpc>
            </a:pPr>
            <a:r>
              <a:rPr lang="en-US" sz="1700" b="0" i="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© 2016 Startup theme. All Rights Reserved. </a:t>
            </a:r>
            <a:endParaRPr lang="id-ID" sz="1700" b="0" i="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21992621" y="972829"/>
            <a:ext cx="822960" cy="8229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Open Sans Semibold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2048903" y="1100415"/>
            <a:ext cx="888630" cy="523184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200" b="1" i="0" smtClean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‹N°›</a:t>
            </a:fld>
            <a:r>
              <a:rPr lang="id-ID" sz="2200" b="1" i="0" dirty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69" r:id="rId2"/>
    <p:sldLayoutId id="2147484173" r:id="rId3"/>
    <p:sldLayoutId id="2147484171" r:id="rId4"/>
    <p:sldLayoutId id="2147484174" r:id="rId5"/>
    <p:sldLayoutId id="2147484183" r:id="rId6"/>
    <p:sldLayoutId id="2147484182" r:id="rId7"/>
    <p:sldLayoutId id="2147484176" r:id="rId8"/>
    <p:sldLayoutId id="2147484179" r:id="rId9"/>
    <p:sldLayoutId id="2147484181" r:id="rId10"/>
    <p:sldLayoutId id="2147484177" r:id="rId11"/>
    <p:sldLayoutId id="2147484175" r:id="rId12"/>
    <p:sldLayoutId id="2147484087" r:id="rId13"/>
    <p:sldLayoutId id="2147484163" r:id="rId14"/>
    <p:sldLayoutId id="2147484172" r:id="rId15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.net/Business-Target-Establishing-A-Business-Startup-3639565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image/438107/premium-image-football-alphabet-arms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uperrin.com/english/2017/01/17/digital-workplace-fragmented-integrated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creativecommons.org/licenses/by-nc-sa/3.0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moyan.net/_detail/python/numpy_logo.svg?id=python:numpy_scipy_matplotlib" TargetMode="External"/><Relationship Id="rId13" Type="http://schemas.openxmlformats.org/officeDocument/2006/relationships/image" Target="../media/image12.png"/><Relationship Id="rId3" Type="http://schemas.openxmlformats.org/officeDocument/2006/relationships/hyperlink" Target="http://api.si.lycee.ecmorlaix.fr/APprentissagePythonJupyter/" TargetMode="External"/><Relationship Id="rId7" Type="http://schemas.openxmlformats.org/officeDocument/2006/relationships/image" Target="../media/image9.svg"/><Relationship Id="rId12" Type="http://schemas.openxmlformats.org/officeDocument/2006/relationships/hyperlink" Target="https://linuxfr.org/news/sortie-de-bokeh-7-8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hyperlink" Target="https://geo-python.github.io/2017/lessons/L5/pandas-overview.html" TargetMode="External"/><Relationship Id="rId10" Type="http://schemas.openxmlformats.org/officeDocument/2006/relationships/hyperlink" Target="http://blog.gelin.ru/2017/06/matplotlib.html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>
            <a:gsLst>
              <a:gs pos="57000">
                <a:schemeClr val="accent4">
                  <a:alpha val="52000"/>
                </a:schemeClr>
              </a:gs>
              <a:gs pos="9000">
                <a:schemeClr val="accent2">
                  <a:alpha val="46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-3176" y="0"/>
            <a:ext cx="24399958" cy="13746751"/>
          </a:xfrm>
          <a:prstGeom prst="rect">
            <a:avLst/>
          </a:prstGeom>
          <a:gradFill flip="none" rotWithShape="1">
            <a:gsLst>
              <a:gs pos="61000">
                <a:srgbClr val="A5DBF4">
                  <a:alpha val="71000"/>
                </a:srgbClr>
              </a:gs>
              <a:gs pos="33000">
                <a:srgbClr val="61BEE8">
                  <a:alpha val="71000"/>
                </a:srgbClr>
              </a:gs>
              <a:gs pos="0">
                <a:srgbClr val="0A6FD0">
                  <a:alpha val="27000"/>
                </a:srgbClr>
              </a:gs>
              <a:gs pos="86000">
                <a:srgbClr val="EEC9F7">
                  <a:alpha val="56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271062" y="7265448"/>
            <a:ext cx="13835524" cy="906020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spc="600" dirty="0">
                <a:solidFill>
                  <a:schemeClr val="bg1">
                    <a:lumMod val="9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Analyse</a:t>
            </a:r>
            <a:r>
              <a:rPr lang="en-US" sz="4000" spc="600" dirty="0">
                <a:solidFill>
                  <a:schemeClr val="bg1">
                    <a:lumMod val="9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 des </a:t>
            </a:r>
            <a:r>
              <a:rPr lang="fr-FR" sz="4000" spc="600" dirty="0">
                <a:solidFill>
                  <a:schemeClr val="bg1">
                    <a:lumMod val="9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données</a:t>
            </a:r>
            <a:r>
              <a:rPr lang="en-US" sz="4000" spc="600" dirty="0">
                <a:solidFill>
                  <a:schemeClr val="bg1">
                    <a:lumMod val="9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 des systems </a:t>
            </a:r>
            <a:r>
              <a:rPr lang="fr-FR" sz="4000" spc="600" dirty="0">
                <a:solidFill>
                  <a:schemeClr val="bg1">
                    <a:lumMod val="9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éducatifs</a:t>
            </a:r>
            <a:r>
              <a:rPr lang="en-US" sz="4000" spc="600" dirty="0">
                <a:solidFill>
                  <a:schemeClr val="bg1">
                    <a:lumMod val="9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 </a:t>
            </a: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6562284" y="4326895"/>
            <a:ext cx="11253081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/>
            <a:r>
              <a:rPr lang="en-US" sz="13800" b="1" spc="35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Academy</a:t>
            </a:r>
            <a:endParaRPr lang="en-US" sz="13800" b="1" spc="3500" dirty="0">
              <a:solidFill>
                <a:schemeClr val="bg1"/>
              </a:solidFill>
              <a:latin typeface="Open Sans Light" charset="0"/>
              <a:ea typeface="Open Sans" charset="0"/>
              <a:cs typeface="Open Sans Light" charset="0"/>
              <a:sym typeface="Bebas Neue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32159D6-BE6F-BBA9-5678-A870963A9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667" y="2505366"/>
            <a:ext cx="2268922" cy="1821529"/>
          </a:xfrm>
          <a:prstGeom prst="rect">
            <a:avLst/>
          </a:prstGeom>
          <a:effectLst>
            <a:softEdge rad="527491"/>
          </a:effectLst>
        </p:spPr>
      </p:pic>
    </p:spTree>
    <p:extLst>
      <p:ext uri="{BB962C8B-B14F-4D97-AF65-F5344CB8AC3E}">
        <p14:creationId xmlns:p14="http://schemas.microsoft.com/office/powerpoint/2010/main" val="46990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176" y="0"/>
            <a:ext cx="24377650" cy="13746751"/>
          </a:xfrm>
          <a:prstGeom prst="rect">
            <a:avLst/>
          </a:prstGeom>
          <a:gradFill>
            <a:gsLst>
              <a:gs pos="0">
                <a:srgbClr val="009CDB">
                  <a:alpha val="62000"/>
                </a:srgbClr>
              </a:gs>
              <a:gs pos="100000">
                <a:srgbClr val="7030A0">
                  <a:alpha val="6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fr-FR" dirty="0"/>
              <a:t>L’organisme “</a:t>
            </a:r>
            <a:r>
              <a:rPr lang="fr-FR" dirty="0" err="1"/>
              <a:t>EdStats</a:t>
            </a:r>
            <a:r>
              <a:rPr lang="fr-FR" dirty="0"/>
              <a:t> All Indicator </a:t>
            </a:r>
            <a:r>
              <a:rPr lang="fr-FR" dirty="0" err="1"/>
              <a:t>Query</a:t>
            </a:r>
            <a:r>
              <a:rPr lang="fr-FR" dirty="0"/>
              <a:t>” de la Banque mondiale répertorie 4000 indicateurs internationaux décrivant l’accès à l’éducation, l’obtention de diplômes et des informations relatives aux professeurs, aux dépenses liées à l’éducation dans plus de 200 pays du monde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3564" y="1860290"/>
            <a:ext cx="16102436" cy="923330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fr-FR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Présentation</a:t>
            </a:r>
            <a:r>
              <a:rPr lang="en-US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du Jeu de </a:t>
            </a:r>
            <a:r>
              <a:rPr lang="fr-FR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Données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63280" y="12134202"/>
            <a:ext cx="8644738" cy="64633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4200" b="1" spc="1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Source : Banque Mondial</a:t>
            </a:r>
          </a:p>
        </p:txBody>
      </p:sp>
    </p:spTree>
    <p:extLst>
      <p:ext uri="{BB962C8B-B14F-4D97-AF65-F5344CB8AC3E}">
        <p14:creationId xmlns:p14="http://schemas.microsoft.com/office/powerpoint/2010/main" val="375601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8944667" y="561798"/>
            <a:ext cx="6488315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Jeu de 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Données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D10C3407-2ECC-B72D-7CD0-FB140544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56511"/>
            <a:ext cx="16597745" cy="543533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2E70326-BEBF-A555-93D2-58F9AF276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389" y="7340123"/>
            <a:ext cx="17609186" cy="611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34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176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803564" y="5503813"/>
            <a:ext cx="23912945" cy="180325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sz="60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Qualité</a:t>
            </a:r>
            <a:r>
              <a:rPr lang="fr-FR" sz="6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des données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49161" y="1828577"/>
            <a:ext cx="15861650" cy="1846659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r>
              <a:rPr lang="en-US" sz="12000" b="1" spc="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Nettoyage</a:t>
            </a:r>
            <a:r>
              <a:rPr lang="en-US" sz="12000" b="1" spc="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fr-FR" sz="12000" b="1" spc="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données</a:t>
            </a:r>
            <a:r>
              <a:rPr lang="en-US" sz="12000" b="1" spc="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1644878" y="3705033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084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8944667" y="561798"/>
            <a:ext cx="6488315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Jeu de 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Données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F3258930-560F-402A-7FB9-3E744AF0A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61" y="7302933"/>
            <a:ext cx="21146294" cy="641306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1214056-3BA8-A49F-5093-BB656A528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50" y="2887207"/>
            <a:ext cx="20354348" cy="415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66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2" y="8179018"/>
            <a:ext cx="211115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2" y="8113782"/>
            <a:ext cx="251350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981544" y="1263600"/>
            <a:ext cx="8473410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Qualité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données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2630"/>
          <p:cNvSpPr/>
          <p:nvPr/>
        </p:nvSpPr>
        <p:spPr>
          <a:xfrm>
            <a:off x="14381679" y="8024574"/>
            <a:ext cx="890402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7" y="8076841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F52D38-258C-8183-0AB4-F15DC546A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819" y="3632969"/>
            <a:ext cx="19806183" cy="98561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11DF989-284E-6D12-F96F-E41B299BC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35" y="5639159"/>
            <a:ext cx="5097995" cy="414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40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176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803564" y="5503813"/>
            <a:ext cx="23912945" cy="180325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sz="60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Définition des variables </a:t>
            </a:r>
            <a:endParaRPr lang="fr-FR" sz="6000" b="1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49161" y="1828577"/>
            <a:ext cx="15861650" cy="1846659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r>
              <a:rPr lang="fr-FR" sz="12000" b="1" spc="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Nettoyage</a:t>
            </a:r>
            <a:r>
              <a:rPr lang="en-US" sz="12000" b="1" spc="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fr-FR" sz="12000" b="1" spc="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données</a:t>
            </a:r>
            <a:r>
              <a:rPr lang="en-US" sz="12000" b="1" spc="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1644878" y="3705033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762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669752" y="1263600"/>
            <a:ext cx="1509701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 - Définition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 variables 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BD3E91B7-5EDE-3C68-9D03-7E141021A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7384"/>
            <a:ext cx="23896034" cy="1008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9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2920698" y="1263600"/>
            <a:ext cx="18595155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- Derrière 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valeurs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non-null / 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ligne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B46BAFEF-3064-7EA0-005D-517CFBAA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5885"/>
            <a:ext cx="24521129" cy="1066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35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5914990" y="1263600"/>
            <a:ext cx="12606593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DataFrame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Final après Filtrage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9F2979E8-C230-A538-1F02-83E85FD1D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2" y="3408234"/>
            <a:ext cx="24019926" cy="1001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90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9751156" y="1263600"/>
            <a:ext cx="493423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Statistiques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3AF4228C-04FD-B72A-133C-49D017019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13" y="2622962"/>
            <a:ext cx="20711824" cy="1072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06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4437094" y="8572892"/>
            <a:ext cx="4247894" cy="8811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en-US" sz="3200" b="1" dirty="0" err="1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Analyse</a:t>
            </a:r>
            <a:r>
              <a:rPr lang="en-US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Exploratoire</a:t>
            </a:r>
            <a:endParaRPr lang="en-US" sz="3200" b="1" dirty="0">
              <a:solidFill>
                <a:schemeClr val="tx2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437094" y="3002240"/>
            <a:ext cx="6497100" cy="8811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en-US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Presentation du Jeu de </a:t>
            </a:r>
            <a:r>
              <a:rPr lang="en-US" sz="3200" b="1" dirty="0" err="1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données</a:t>
            </a:r>
            <a:endParaRPr lang="en-US" sz="3200" b="1" dirty="0">
              <a:solidFill>
                <a:schemeClr val="tx2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437094" y="5656953"/>
            <a:ext cx="4645631" cy="8811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Nettoyage</a:t>
            </a:r>
            <a:r>
              <a:rPr lang="en-US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 de </a:t>
            </a:r>
            <a:r>
              <a:rPr lang="fr-FR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données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03731" y="8499616"/>
            <a:ext cx="3125984" cy="8811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Problématique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841381" y="2885996"/>
            <a:ext cx="1627369" cy="8811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Enoncé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03731" y="5743231"/>
            <a:ext cx="1702710" cy="8811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en-US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Mission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836738" y="718800"/>
            <a:ext cx="4704173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SOMMAIRE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1388795" y="1973257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691040" y="8045366"/>
            <a:ext cx="1118256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1">
                    <a:lumMod val="20000"/>
                    <a:lumOff val="8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691040" y="2379090"/>
            <a:ext cx="1118256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1">
                    <a:lumMod val="20000"/>
                    <a:lumOff val="8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691040" y="5207766"/>
            <a:ext cx="1118256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1">
                    <a:lumMod val="20000"/>
                    <a:lumOff val="8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2903392" y="8045366"/>
            <a:ext cx="1118256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1">
                    <a:lumMod val="20000"/>
                    <a:lumOff val="8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2903392" y="2379090"/>
            <a:ext cx="1118256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1">
                    <a:lumMod val="20000"/>
                    <a:lumOff val="8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2903392" y="5207766"/>
            <a:ext cx="1118256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1">
                    <a:lumMod val="20000"/>
                    <a:lumOff val="8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500B33E-B4DD-D783-473E-9A1EC5233887}"/>
              </a:ext>
            </a:extLst>
          </p:cNvPr>
          <p:cNvSpPr txBox="1"/>
          <p:nvPr/>
        </p:nvSpPr>
        <p:spPr>
          <a:xfrm>
            <a:off x="14540911" y="11317667"/>
            <a:ext cx="3571812" cy="8811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en-US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Scoring des Pays </a:t>
            </a:r>
          </a:p>
        </p:txBody>
      </p:sp>
      <p:sp>
        <p:nvSpPr>
          <p:cNvPr id="26" name="TextBox 48">
            <a:extLst>
              <a:ext uri="{FF2B5EF4-FFF2-40B4-BE49-F238E27FC236}">
                <a16:creationId xmlns:a16="http://schemas.microsoft.com/office/drawing/2014/main" id="{1B87B03D-236C-8A9E-6A7F-53CD9739F3D0}"/>
              </a:ext>
            </a:extLst>
          </p:cNvPr>
          <p:cNvSpPr txBox="1"/>
          <p:nvPr/>
        </p:nvSpPr>
        <p:spPr>
          <a:xfrm>
            <a:off x="3103731" y="11058325"/>
            <a:ext cx="5253361" cy="8811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Environnement de Travail</a:t>
            </a:r>
          </a:p>
        </p:txBody>
      </p:sp>
      <p:sp>
        <p:nvSpPr>
          <p:cNvPr id="28" name="TextBox 80">
            <a:extLst>
              <a:ext uri="{FF2B5EF4-FFF2-40B4-BE49-F238E27FC236}">
                <a16:creationId xmlns:a16="http://schemas.microsoft.com/office/drawing/2014/main" id="{26099733-0251-4B3A-CDBD-CA6C6336DEA7}"/>
              </a:ext>
            </a:extLst>
          </p:cNvPr>
          <p:cNvSpPr txBox="1"/>
          <p:nvPr/>
        </p:nvSpPr>
        <p:spPr>
          <a:xfrm>
            <a:off x="1723125" y="10604075"/>
            <a:ext cx="1118256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1">
                    <a:lumMod val="20000"/>
                    <a:lumOff val="8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29" name="TextBox 83">
            <a:extLst>
              <a:ext uri="{FF2B5EF4-FFF2-40B4-BE49-F238E27FC236}">
                <a16:creationId xmlns:a16="http://schemas.microsoft.com/office/drawing/2014/main" id="{5A714CB2-B483-B1DF-5FCB-165E9C5C91CF}"/>
              </a:ext>
            </a:extLst>
          </p:cNvPr>
          <p:cNvSpPr txBox="1"/>
          <p:nvPr/>
        </p:nvSpPr>
        <p:spPr>
          <a:xfrm>
            <a:off x="12935477" y="10604075"/>
            <a:ext cx="1118256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1">
                    <a:lumMod val="20000"/>
                    <a:lumOff val="8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654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9751156" y="1263600"/>
            <a:ext cx="493423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Statistiques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F979A52-8B57-CB1A-F7A5-72117B9D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212" y="3259703"/>
            <a:ext cx="7937516" cy="404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D7E1D468-E565-94AF-FCA4-013EEDF27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8092" y="8341399"/>
            <a:ext cx="7533756" cy="422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F25D93A-2855-2532-BB2E-7E6EF740A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1" y="3259702"/>
            <a:ext cx="14345001" cy="971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2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9751161" y="1263600"/>
            <a:ext cx="493423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Statistiques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53C7999A-0348-33CF-67A4-7A5FE1912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97" y="2935885"/>
            <a:ext cx="23123256" cy="967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10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9751156" y="1263600"/>
            <a:ext cx="493423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Statistiques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>
            <a:extLst>
              <a:ext uri="{FF2B5EF4-FFF2-40B4-BE49-F238E27FC236}">
                <a16:creationId xmlns:a16="http://schemas.microsoft.com/office/drawing/2014/main" id="{26A51B13-BB13-1558-65F5-C3A4F2F75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50" y="2581620"/>
            <a:ext cx="9173106" cy="62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CBF42C2A-6519-1092-0ADD-BB0D2B959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030" y="2241917"/>
            <a:ext cx="9670352" cy="660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DFACA29F-7326-F00B-9F5C-34BB67413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3" y="8505480"/>
            <a:ext cx="79502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66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3031892" y="1263600"/>
            <a:ext cx="18372787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Visualisation de la distribution des variables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78E4307-B144-001C-223B-55A024D83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76" y="3158839"/>
            <a:ext cx="10084494" cy="1008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A60C250-F40A-E40C-7E78-3F863CFD8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566" y="3158838"/>
            <a:ext cx="12723681" cy="98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277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8793715" y="1263600"/>
            <a:ext cx="6849119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Scoring des pays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E1CA46D2-1DE2-9A54-7F0F-B059EEAB4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48" y="3782291"/>
            <a:ext cx="22695645" cy="76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52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8029661" y="1263600"/>
            <a:ext cx="8377230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Score par Indicateur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00D99C41-9D90-CACC-35EE-793D34D47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4" b="2197"/>
          <a:stretch/>
        </p:blipFill>
        <p:spPr>
          <a:xfrm>
            <a:off x="2186257" y="3149436"/>
            <a:ext cx="20005136" cy="1006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24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9583876" y="1263600"/>
            <a:ext cx="5268815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Score Finaux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88A6BAB6-4D63-0B97-09A3-20900A186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729"/>
          <a:stretch/>
        </p:blipFill>
        <p:spPr>
          <a:xfrm>
            <a:off x="-1" y="3600902"/>
            <a:ext cx="6834719" cy="986570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5BE709B-E21E-DED7-E66B-AC77B7D12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718" y="3600902"/>
            <a:ext cx="17021798" cy="97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65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C19FB843-2C02-BC42-2A4A-C15EE948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7" y="1147897"/>
            <a:ext cx="23387756" cy="1212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189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E6E68177-B9CF-AA65-6AA6-8A034B588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03" y="1136073"/>
            <a:ext cx="23190447" cy="1205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052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4DFB1DC3-0293-03C9-8466-F24DDD9FD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98" y="1330036"/>
            <a:ext cx="23677352" cy="1210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600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>
            <a:off x="11270926" y="14037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ubtitle 2"/>
          <p:cNvSpPr txBox="1">
            <a:spLocks/>
          </p:cNvSpPr>
          <p:nvPr/>
        </p:nvSpPr>
        <p:spPr>
          <a:xfrm>
            <a:off x="10575975" y="11697874"/>
            <a:ext cx="3284559" cy="681279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40"/>
              </a:lnSpc>
            </a:pPr>
            <a:r>
              <a:rPr lang="en-US" sz="3200" b="1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Data Scientist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982049" y="10347616"/>
            <a:ext cx="64724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Thomas AWOUNFOUET</a:t>
            </a:r>
          </a:p>
        </p:txBody>
      </p:sp>
      <p:pic>
        <p:nvPicPr>
          <p:cNvPr id="6" name="Espace réservé pour une image  5" descr="Une image contenant extérieur, terrain, arbre, trottoir&#10;&#10;Description générée automatiquement">
            <a:extLst>
              <a:ext uri="{FF2B5EF4-FFF2-40B4-BE49-F238E27FC236}">
                <a16:creationId xmlns:a16="http://schemas.microsoft.com/office/drawing/2014/main" id="{F46445B7-4CD3-55D7-8816-03A0838F84B6}"/>
              </a:ext>
            </a:extLst>
          </p:cNvPr>
          <p:cNvPicPr>
            <a:picLocks noGrp="1" noChangeAspect="1"/>
          </p:cNvPicPr>
          <p:nvPr>
            <p:ph type="pic" sz="quarter" idx="6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r="2149"/>
          <a:stretch>
            <a:fillRect/>
          </a:stretch>
        </p:blipFill>
        <p:spPr>
          <a:xfrm>
            <a:off x="8721573" y="2491655"/>
            <a:ext cx="6934503" cy="6934504"/>
          </a:xfrm>
        </p:spPr>
      </p:pic>
    </p:spTree>
    <p:extLst>
      <p:ext uri="{BB962C8B-B14F-4D97-AF65-F5344CB8AC3E}">
        <p14:creationId xmlns:p14="http://schemas.microsoft.com/office/powerpoint/2010/main" val="214510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BEB6CDA-3C42-C51C-535D-673DD751A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679" y="351020"/>
            <a:ext cx="18260291" cy="1301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11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4E6872E-EE04-A161-F26E-FFF5D62AE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855" y="385153"/>
            <a:ext cx="19146982" cy="1360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813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D080E00C-D9A0-5E16-0657-916273F5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982" y="1219200"/>
            <a:ext cx="19204582" cy="122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802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61661C26-0D00-D6C5-3F95-F4F4935E8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815" y="638542"/>
            <a:ext cx="14803293" cy="1307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559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7" y="0"/>
            <a:ext cx="24371555" cy="137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67955AE-CD67-2FC3-007E-E5B0CEEA5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0" r="-1" b="-1"/>
          <a:stretch/>
        </p:blipFill>
        <p:spPr>
          <a:xfrm>
            <a:off x="20" y="2564"/>
            <a:ext cx="24377630" cy="137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26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054101" y="4707890"/>
            <a:ext cx="8202566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MERCI POUR VOTRE</a:t>
            </a:r>
          </a:p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ATTENTTION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097206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58968" y="11023820"/>
            <a:ext cx="4641014" cy="8811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en-US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Aspiring Data Scientist</a:t>
            </a:r>
          </a:p>
        </p:txBody>
      </p:sp>
      <p:sp>
        <p:nvSpPr>
          <p:cNvPr id="32" name="Shape 2527"/>
          <p:cNvSpPr/>
          <p:nvPr/>
        </p:nvSpPr>
        <p:spPr>
          <a:xfrm>
            <a:off x="5286709" y="7551583"/>
            <a:ext cx="1175036" cy="1175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5" name="Espace réservé pour une image  4" descr="Une image contenant extérieur, terrain, arbre, trottoir&#10;&#10;Description générée automatiquement">
            <a:extLst>
              <a:ext uri="{FF2B5EF4-FFF2-40B4-BE49-F238E27FC236}">
                <a16:creationId xmlns:a16="http://schemas.microsoft.com/office/drawing/2014/main" id="{3882AB2C-4DAE-8DE2-02C5-68DB11C9E965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r="7463"/>
          <a:stretch>
            <a:fillRect/>
          </a:stretch>
        </p:blipFill>
        <p:spPr/>
      </p:pic>
      <p:sp>
        <p:nvSpPr>
          <p:cNvPr id="15" name="TextBox 61">
            <a:extLst>
              <a:ext uri="{FF2B5EF4-FFF2-40B4-BE49-F238E27FC236}">
                <a16:creationId xmlns:a16="http://schemas.microsoft.com/office/drawing/2014/main" id="{8E950640-B8C3-A82F-3F8D-624607E858E1}"/>
              </a:ext>
            </a:extLst>
          </p:cNvPr>
          <p:cNvSpPr txBox="1"/>
          <p:nvPr/>
        </p:nvSpPr>
        <p:spPr>
          <a:xfrm>
            <a:off x="1437970" y="9979111"/>
            <a:ext cx="9434827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Thomas AWOUNFOUET</a:t>
            </a:r>
          </a:p>
        </p:txBody>
      </p:sp>
    </p:spTree>
    <p:extLst>
      <p:ext uri="{BB962C8B-B14F-4D97-AF65-F5344CB8AC3E}">
        <p14:creationId xmlns:p14="http://schemas.microsoft.com/office/powerpoint/2010/main" val="17294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4273560" y="0"/>
            <a:ext cx="10123222" cy="13746751"/>
          </a:xfrm>
          <a:prstGeom prst="rect">
            <a:avLst/>
          </a:prstGeom>
          <a:gradFill flip="none" rotWithShape="1">
            <a:gsLst>
              <a:gs pos="61000">
                <a:srgbClr val="A5DBF4">
                  <a:alpha val="74000"/>
                </a:srgbClr>
              </a:gs>
              <a:gs pos="33000">
                <a:srgbClr val="61BEE8">
                  <a:alpha val="69000"/>
                </a:srgbClr>
              </a:gs>
              <a:gs pos="0">
                <a:srgbClr val="0A6FD0">
                  <a:alpha val="51000"/>
                </a:srgbClr>
              </a:gs>
              <a:gs pos="86000">
                <a:srgbClr val="EEC9F7">
                  <a:alpha val="58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2642" y="2492973"/>
            <a:ext cx="3033844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Enoncé</a:t>
            </a:r>
          </a:p>
          <a:p>
            <a:pPr algn="ctr"/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304801" y="4817224"/>
            <a:ext cx="12929208" cy="594797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3600" dirty="0"/>
              <a:t>Une start-up de la EdTech nommé </a:t>
            </a:r>
            <a:r>
              <a:rPr lang="fr-FR" sz="3600" b="1" dirty="0"/>
              <a:t>academy</a:t>
            </a:r>
            <a:r>
              <a:rPr lang="fr-FR" sz="3600" dirty="0"/>
              <a:t> propose des contenus de </a:t>
            </a:r>
            <a:r>
              <a:rPr lang="fr-FR" sz="3600" b="1" dirty="0"/>
              <a:t>formation en ligne </a:t>
            </a:r>
            <a:r>
              <a:rPr lang="fr-FR" sz="3600" dirty="0"/>
              <a:t>pour un public de niveau </a:t>
            </a:r>
            <a:r>
              <a:rPr lang="fr-FR" sz="3600" b="1" dirty="0"/>
              <a:t>lycée et université</a:t>
            </a:r>
            <a:r>
              <a:rPr lang="fr-FR" sz="3600" dirty="0"/>
              <a:t>. Fort de sa réussite sur le marché de l’Éducation en ligne en France, EdTech academy voit grand et ses dirigeants souhaiterait également s’étendre à </a:t>
            </a:r>
            <a:r>
              <a:rPr lang="fr-FR" sz="3600" b="1" dirty="0"/>
              <a:t>l’international</a:t>
            </a:r>
            <a:r>
              <a:rPr lang="fr-FR" sz="3600" dirty="0"/>
              <a:t> en se développant dans d’autres pays dans le monde. 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3735440" y="3718483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Espace réservé pour une image  17" descr="Une image contenant personne, pieds&#10;&#10;Description générée automatiquement">
            <a:extLst>
              <a:ext uri="{FF2B5EF4-FFF2-40B4-BE49-F238E27FC236}">
                <a16:creationId xmlns:a16="http://schemas.microsoft.com/office/drawing/2014/main" id="{F9EB664E-3C8A-B158-A1B4-1A770194B06E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145" r="341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832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9132" y="6969006"/>
            <a:ext cx="24377650" cy="6777745"/>
          </a:xfrm>
          <a:prstGeom prst="rect">
            <a:avLst/>
          </a:prstGeom>
          <a:gradFill flip="none" rotWithShape="1">
            <a:gsLst>
              <a:gs pos="49000">
                <a:schemeClr val="accent4">
                  <a:alpha val="51000"/>
                </a:schemeClr>
              </a:gs>
              <a:gs pos="87000">
                <a:schemeClr val="accent6">
                  <a:alpha val="56000"/>
                </a:schemeClr>
              </a:gs>
              <a:gs pos="15000">
                <a:schemeClr val="accent1">
                  <a:alpha val="4500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581089" y="1263600"/>
            <a:ext cx="3274294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Mission</a:t>
            </a: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1122633" y="3428486"/>
            <a:ext cx="22132383" cy="262399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3600" dirty="0"/>
              <a:t>En tant que </a:t>
            </a:r>
            <a:r>
              <a:rPr lang="fr-FR" sz="3600" b="1" dirty="0"/>
              <a:t>Data Scientist</a:t>
            </a:r>
            <a:r>
              <a:rPr lang="fr-FR" sz="3600" dirty="0"/>
              <a:t>, nous devons identifier les pays les plus adaptés à un </a:t>
            </a:r>
            <a:r>
              <a:rPr lang="fr-FR" sz="3600" b="1" dirty="0"/>
              <a:t>développement commercial</a:t>
            </a:r>
            <a:r>
              <a:rPr lang="fr-FR" sz="3600" dirty="0"/>
              <a:t>. Ce travail va permettre déterminer si le jeu de données sur </a:t>
            </a:r>
            <a:r>
              <a:rPr lang="fr-FR" sz="3600" b="1" dirty="0"/>
              <a:t>l’éducation</a:t>
            </a:r>
            <a:r>
              <a:rPr lang="fr-FR" sz="3600" dirty="0"/>
              <a:t> fournit par Banque mondiale peut informer les décisions d'ouverture vers de nouveaux pays. </a:t>
            </a:r>
            <a:endParaRPr lang="en-US" sz="36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Espace réservé pour une image  3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FCAD151-DCDF-4324-0659-65E30D922566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663" b="13663"/>
          <a:stretch>
            <a:fillRect/>
          </a:stretch>
        </p:blipFill>
        <p:spPr>
          <a:xfrm>
            <a:off x="30163" y="6858000"/>
            <a:ext cx="24377650" cy="8402638"/>
          </a:xfrm>
        </p:spPr>
      </p:pic>
    </p:spTree>
    <p:extLst>
      <p:ext uri="{BB962C8B-B14F-4D97-AF65-F5344CB8AC3E}">
        <p14:creationId xmlns:p14="http://schemas.microsoft.com/office/powerpoint/2010/main" val="151119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176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803564" y="5503813"/>
            <a:ext cx="23912945" cy="58659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sz="60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Quelles sont les variables permettant de quantifier le </a:t>
            </a:r>
          </a:p>
          <a:p>
            <a:pPr>
              <a:lnSpc>
                <a:spcPct val="200000"/>
              </a:lnSpc>
            </a:pPr>
            <a:r>
              <a:rPr lang="fr-FR" sz="60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potentiel d'un pays en vue d'un développement</a:t>
            </a:r>
          </a:p>
          <a:p>
            <a:pPr>
              <a:lnSpc>
                <a:spcPct val="200000"/>
              </a:lnSpc>
            </a:pPr>
            <a:r>
              <a:rPr lang="fr-FR" sz="60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commercial ? </a:t>
            </a:r>
            <a:endParaRPr lang="en-US" sz="60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49161" y="1828577"/>
            <a:ext cx="12272975" cy="1846659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r>
              <a:rPr lang="en-US" sz="12000" b="1" spc="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PROBLEMATIQUE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1644878" y="3705033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2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 flipH="1">
            <a:off x="8207297" y="0"/>
            <a:ext cx="16170352" cy="13716000"/>
          </a:xfrm>
          <a:custGeom>
            <a:avLst/>
            <a:gdLst>
              <a:gd name="connsiteX0" fmla="*/ 18266783 w 18266783"/>
              <a:gd name="connsiteY0" fmla="*/ 0 h 13716000"/>
              <a:gd name="connsiteX1" fmla="*/ 10249056 w 18266783"/>
              <a:gd name="connsiteY1" fmla="*/ 0 h 13716000"/>
              <a:gd name="connsiteX2" fmla="*/ 10139563 w 18266783"/>
              <a:gd name="connsiteY2" fmla="*/ 0 h 13716000"/>
              <a:gd name="connsiteX3" fmla="*/ 0 w 18266783"/>
              <a:gd name="connsiteY3" fmla="*/ 0 h 13716000"/>
              <a:gd name="connsiteX4" fmla="*/ 0 w 18266783"/>
              <a:gd name="connsiteY4" fmla="*/ 13716000 h 13716000"/>
              <a:gd name="connsiteX5" fmla="*/ 2231330 w 18266783"/>
              <a:gd name="connsiteY5" fmla="*/ 13716000 h 13716000"/>
              <a:gd name="connsiteX6" fmla="*/ 10249056 w 18266783"/>
              <a:gd name="connsiteY6" fmla="*/ 13716000 h 13716000"/>
              <a:gd name="connsiteX7" fmla="*/ 10358549 w 18266783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66783" h="13716000">
                <a:moveTo>
                  <a:pt x="18266783" y="0"/>
                </a:moveTo>
                <a:lnTo>
                  <a:pt x="10249056" y="0"/>
                </a:lnTo>
                <a:lnTo>
                  <a:pt x="10139563" y="0"/>
                </a:lnTo>
                <a:lnTo>
                  <a:pt x="0" y="0"/>
                </a:lnTo>
                <a:lnTo>
                  <a:pt x="0" y="13716000"/>
                </a:lnTo>
                <a:lnTo>
                  <a:pt x="2231330" y="13716000"/>
                </a:lnTo>
                <a:lnTo>
                  <a:pt x="10249056" y="13716000"/>
                </a:lnTo>
                <a:lnTo>
                  <a:pt x="10358549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5867" y="5263461"/>
            <a:ext cx="8868390" cy="3189078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>
              <a:lnSpc>
                <a:spcPts val="12400"/>
              </a:lnSpc>
            </a:pPr>
            <a:r>
              <a:rPr lang="en-US" sz="12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Environment</a:t>
            </a:r>
          </a:p>
          <a:p>
            <a:pPr>
              <a:lnSpc>
                <a:spcPts val="12400"/>
              </a:lnSpc>
            </a:pPr>
            <a:r>
              <a:rPr lang="en-US" sz="12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de Travail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977229" y="8889951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61437D6-AEBF-8A81-32E3-5D0AFA5F505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749" r="10749"/>
          <a:stretch>
            <a:fillRect/>
          </a:stretch>
        </p:blipFill>
        <p:spPr>
          <a:xfrm>
            <a:off x="8428969" y="0"/>
            <a:ext cx="16170352" cy="13716000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0EBE369-6C86-6C76-A8D1-ABDF39CF45E3}"/>
              </a:ext>
            </a:extLst>
          </p:cNvPr>
          <p:cNvSpPr txBox="1"/>
          <p:nvPr/>
        </p:nvSpPr>
        <p:spPr>
          <a:xfrm>
            <a:off x="8428969" y="13716000"/>
            <a:ext cx="16170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3" tooltip="https://www.duperrin.com/english/2017/01/17/digital-workplace-fragmented-integrated/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4" tooltip="https://creativecommons.org/licenses/by-nc-sa/3.0/"/>
              </a:rPr>
              <a:t>CC BY-SA-NC</a:t>
            </a:r>
            <a:endParaRPr lang="fr-FR" sz="900"/>
          </a:p>
        </p:txBody>
      </p:sp>
    </p:spTree>
    <p:extLst>
      <p:ext uri="{BB962C8B-B14F-4D97-AF65-F5344CB8AC3E}">
        <p14:creationId xmlns:p14="http://schemas.microsoft.com/office/powerpoint/2010/main" val="2059194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2" y="8179018"/>
            <a:ext cx="211115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2" y="8113782"/>
            <a:ext cx="251350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51971" y="1263600"/>
            <a:ext cx="953254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Environment de Travail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2630"/>
          <p:cNvSpPr/>
          <p:nvPr/>
        </p:nvSpPr>
        <p:spPr>
          <a:xfrm>
            <a:off x="14381679" y="8024574"/>
            <a:ext cx="890402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7" y="8076841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C0C5C9-FED9-2EC2-8A5B-413B3BCBE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14440" y="4809751"/>
            <a:ext cx="2794000" cy="2794000"/>
          </a:xfrm>
          <a:prstGeom prst="rect">
            <a:avLst/>
          </a:prstGeom>
        </p:spPr>
      </p:pic>
      <p:pic>
        <p:nvPicPr>
          <p:cNvPr id="7" name="Image 6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0E838084-5021-6F80-9E5E-FFA98C023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986962" y="4580176"/>
            <a:ext cx="3784600" cy="2222500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2DA30F1A-487D-0293-0BDA-0BBE870D4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73185" y="4831273"/>
            <a:ext cx="5614228" cy="2222500"/>
          </a:xfrm>
          <a:prstGeom prst="rect">
            <a:avLst/>
          </a:prstGeom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DEE46FB3-9BA6-FD22-FE32-7CFDB482E6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9460935" y="6060653"/>
            <a:ext cx="3810000" cy="698500"/>
          </a:xfrm>
          <a:prstGeom prst="rect">
            <a:avLst/>
          </a:prstGeom>
        </p:spPr>
      </p:pic>
      <p:pic>
        <p:nvPicPr>
          <p:cNvPr id="19" name="Image 18" descr="Une image contenant objet d’extérieur, roue à vent&#10;&#10;Description générée automatiquement">
            <a:extLst>
              <a:ext uri="{FF2B5EF4-FFF2-40B4-BE49-F238E27FC236}">
                <a16:creationId xmlns:a16="http://schemas.microsoft.com/office/drawing/2014/main" id="{1A5FD52F-A2FF-B80D-E8B3-C1F564DF5A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248877" y="8775501"/>
            <a:ext cx="2032000" cy="2032000"/>
          </a:xfrm>
          <a:prstGeom prst="rect">
            <a:avLst/>
          </a:prstGeom>
        </p:spPr>
      </p:pic>
      <p:pic>
        <p:nvPicPr>
          <p:cNvPr id="1026" name="Picture 2" descr="seaborn: statistical data visualization — seaborn 0.11.2 documentation">
            <a:extLst>
              <a:ext uri="{FF2B5EF4-FFF2-40B4-BE49-F238E27FC236}">
                <a16:creationId xmlns:a16="http://schemas.microsoft.com/office/drawing/2014/main" id="{4CACBCED-2EFA-81B2-83FC-361003F06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711" y="8894902"/>
            <a:ext cx="533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otly - Wikipedia">
            <a:extLst>
              <a:ext uri="{FF2B5EF4-FFF2-40B4-BE49-F238E27FC236}">
                <a16:creationId xmlns:a16="http://schemas.microsoft.com/office/drawing/2014/main" id="{C6F0D983-AC6D-3338-1BB6-16A3922E2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189" y="8891640"/>
            <a:ext cx="4940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1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2" y="8179018"/>
            <a:ext cx="211115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2" y="8113782"/>
            <a:ext cx="251350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51971" y="1263600"/>
            <a:ext cx="953254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Environment de Travail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2630"/>
          <p:cNvSpPr/>
          <p:nvPr/>
        </p:nvSpPr>
        <p:spPr>
          <a:xfrm>
            <a:off x="14381679" y="8024574"/>
            <a:ext cx="890402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7" y="8076841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441C2B4-EFCE-4032-684F-DBA6A3C71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82" y="3118896"/>
            <a:ext cx="23972568" cy="418602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650CBB1-8CD1-8FE4-4D14-444D6EA96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82" y="8491603"/>
            <a:ext cx="23972568" cy="40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48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Default Theme">
  <a:themeElements>
    <a:clrScheme name="Startup Company Gradient Light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009CDA"/>
      </a:accent1>
      <a:accent2>
        <a:srgbClr val="00B4D9"/>
      </a:accent2>
      <a:accent3>
        <a:srgbClr val="3BC9DF"/>
      </a:accent3>
      <a:accent4>
        <a:srgbClr val="4BD9E1"/>
      </a:accent4>
      <a:accent5>
        <a:srgbClr val="6DDFE7"/>
      </a:accent5>
      <a:accent6>
        <a:srgbClr val="A6E8EC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37535</TotalTime>
  <Words>311</Words>
  <Application>Microsoft Macintosh PowerPoint</Application>
  <PresentationFormat>Personnalisé</PresentationFormat>
  <Paragraphs>66</Paragraphs>
  <Slides>35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3" baseType="lpstr">
      <vt:lpstr>Arial</vt:lpstr>
      <vt:lpstr>Calibri</vt:lpstr>
      <vt:lpstr>Lato Light</vt:lpstr>
      <vt:lpstr>Montserrat Hairline</vt:lpstr>
      <vt:lpstr>Open Sans</vt:lpstr>
      <vt:lpstr>Open Sans Light</vt:lpstr>
      <vt:lpstr>Open Sans Semibold</vt:lpstr>
      <vt:lpstr>Default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Fox</dc:title>
  <dc:subject/>
  <dc:creator>Slidepro Design</dc:creator>
  <cp:keywords/>
  <dc:description/>
  <cp:lastModifiedBy>Thomas's Awf Notes</cp:lastModifiedBy>
  <cp:revision>6827</cp:revision>
  <dcterms:created xsi:type="dcterms:W3CDTF">2014-11-12T21:47:38Z</dcterms:created>
  <dcterms:modified xsi:type="dcterms:W3CDTF">2022-04-19T14:34:52Z</dcterms:modified>
  <cp:category/>
</cp:coreProperties>
</file>